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64" r:id="rId2"/>
    <p:sldId id="319" r:id="rId3"/>
    <p:sldId id="320" r:id="rId4"/>
    <p:sldId id="274" r:id="rId5"/>
    <p:sldId id="276" r:id="rId6"/>
    <p:sldId id="283" r:id="rId7"/>
    <p:sldId id="275" r:id="rId8"/>
    <p:sldId id="281" r:id="rId9"/>
    <p:sldId id="277" r:id="rId10"/>
    <p:sldId id="278" r:id="rId11"/>
    <p:sldId id="279" r:id="rId12"/>
    <p:sldId id="280" r:id="rId13"/>
    <p:sldId id="284" r:id="rId14"/>
    <p:sldId id="285" r:id="rId15"/>
    <p:sldId id="301" r:id="rId16"/>
    <p:sldId id="302" r:id="rId17"/>
    <p:sldId id="303" r:id="rId18"/>
    <p:sldId id="265" r:id="rId19"/>
    <p:sldId id="266" r:id="rId20"/>
    <p:sldId id="267" r:id="rId21"/>
    <p:sldId id="315" r:id="rId22"/>
    <p:sldId id="268" r:id="rId23"/>
    <p:sldId id="269" r:id="rId24"/>
    <p:sldId id="270" r:id="rId25"/>
    <p:sldId id="271" r:id="rId26"/>
    <p:sldId id="272" r:id="rId27"/>
    <p:sldId id="273" r:id="rId28"/>
    <p:sldId id="316" r:id="rId29"/>
    <p:sldId id="304" r:id="rId30"/>
    <p:sldId id="305" r:id="rId31"/>
    <p:sldId id="306" r:id="rId32"/>
    <p:sldId id="307" r:id="rId33"/>
    <p:sldId id="308" r:id="rId34"/>
    <p:sldId id="282" r:id="rId35"/>
    <p:sldId id="309" r:id="rId36"/>
    <p:sldId id="317" r:id="rId37"/>
    <p:sldId id="321" r:id="rId38"/>
    <p:sldId id="322" r:id="rId39"/>
    <p:sldId id="323" r:id="rId40"/>
    <p:sldId id="286" r:id="rId41"/>
    <p:sldId id="310" r:id="rId42"/>
    <p:sldId id="311" r:id="rId43"/>
    <p:sldId id="312" r:id="rId44"/>
    <p:sldId id="313" r:id="rId45"/>
    <p:sldId id="314" r:id="rId46"/>
    <p:sldId id="288" r:id="rId47"/>
    <p:sldId id="287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8" r:id="rId57"/>
    <p:sldId id="318" r:id="rId58"/>
    <p:sldId id="297" r:id="rId59"/>
    <p:sldId id="299" r:id="rId60"/>
    <p:sldId id="300" r:id="rId6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D3C33-382B-4B61-8A52-E24D33374C3E}" v="229" dt="2021-01-26T12:28:41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72" d="100"/>
          <a:sy n="72" d="100"/>
        </p:scale>
        <p:origin x="-126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De Lello" userId="b8794328b33e8fca" providerId="LiveId" clId="{6FCD3C33-382B-4B61-8A52-E24D33374C3E}"/>
    <pc:docChg chg="undo custSel addSld delSld modSld sldOrd">
      <pc:chgData name="Francesco De Lello" userId="b8794328b33e8fca" providerId="LiveId" clId="{6FCD3C33-382B-4B61-8A52-E24D33374C3E}" dt="2021-01-26T16:32:44.717" v="5614" actId="114"/>
      <pc:docMkLst>
        <pc:docMk/>
      </pc:docMkLst>
      <pc:sldChg chg="modSp mod">
        <pc:chgData name="Francesco De Lello" userId="b8794328b33e8fca" providerId="LiveId" clId="{6FCD3C33-382B-4B61-8A52-E24D33374C3E}" dt="2021-01-26T10:55:17.253" v="5251" actId="20577"/>
        <pc:sldMkLst>
          <pc:docMk/>
          <pc:sldMk cId="1963956414" sldId="264"/>
        </pc:sldMkLst>
        <pc:spChg chg="mod">
          <ac:chgData name="Francesco De Lello" userId="b8794328b33e8fca" providerId="LiveId" clId="{6FCD3C33-382B-4B61-8A52-E24D33374C3E}" dt="2021-01-26T10:55:17.253" v="5251" actId="20577"/>
          <ac:spMkLst>
            <pc:docMk/>
            <pc:sldMk cId="1963956414" sldId="264"/>
            <ac:spMk id="2" creationId="{00000000-0000-0000-0000-000000000000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080200615" sldId="265"/>
        </pc:sldMkLst>
      </pc:sldChg>
      <pc:sldChg chg="addSp modSp add mod ord">
        <pc:chgData name="Francesco De Lello" userId="b8794328b33e8fca" providerId="LiveId" clId="{6FCD3C33-382B-4B61-8A52-E24D33374C3E}" dt="2021-01-26T14:48:19.050" v="5611" actId="20577"/>
        <pc:sldMkLst>
          <pc:docMk/>
          <pc:sldMk cId="1786653045" sldId="265"/>
        </pc:sldMkLst>
        <pc:spChg chg="mod">
          <ac:chgData name="Francesco De Lello" userId="b8794328b33e8fca" providerId="LiveId" clId="{6FCD3C33-382B-4B61-8A52-E24D33374C3E}" dt="2021-01-18T19:11:37.880" v="34" actId="20577"/>
          <ac:spMkLst>
            <pc:docMk/>
            <pc:sldMk cId="1786653045" sldId="265"/>
            <ac:spMk id="2" creationId="{00000000-0000-0000-0000-000000000000}"/>
          </ac:spMkLst>
        </pc:spChg>
        <pc:spChg chg="add mod">
          <ac:chgData name="Francesco De Lello" userId="b8794328b33e8fca" providerId="LiveId" clId="{6FCD3C33-382B-4B61-8A52-E24D33374C3E}" dt="2021-01-26T14:48:19.050" v="5611" actId="20577"/>
          <ac:spMkLst>
            <pc:docMk/>
            <pc:sldMk cId="1786653045" sldId="265"/>
            <ac:spMk id="3" creationId="{E44268E1-A078-4F0C-93B6-33F82C9AAC0D}"/>
          </ac:spMkLst>
        </pc:spChg>
        <pc:cxnChg chg="add mod">
          <ac:chgData name="Francesco De Lello" userId="b8794328b33e8fca" providerId="LiveId" clId="{6FCD3C33-382B-4B61-8A52-E24D33374C3E}" dt="2021-01-26T09:56:12.570" v="4266" actId="1582"/>
          <ac:cxnSpMkLst>
            <pc:docMk/>
            <pc:sldMk cId="1786653045" sldId="265"/>
            <ac:cxnSpMk id="5" creationId="{93A6C73A-A45E-47A6-AB5E-3774C4C0ED04}"/>
          </ac:cxnSpMkLst>
        </pc:cxnChg>
        <pc:cxnChg chg="add mod">
          <ac:chgData name="Francesco De Lello" userId="b8794328b33e8fca" providerId="LiveId" clId="{6FCD3C33-382B-4B61-8A52-E24D33374C3E}" dt="2021-01-26T09:56:28.883" v="4270" actId="1582"/>
          <ac:cxnSpMkLst>
            <pc:docMk/>
            <pc:sldMk cId="1786653045" sldId="265"/>
            <ac:cxnSpMk id="7" creationId="{97A17AB3-E9A5-4FB5-B52F-F0B1FB3BA0B8}"/>
          </ac:cxnSpMkLst>
        </pc:cxnChg>
      </pc:sldChg>
      <pc:sldChg chg="addSp modSp add mod ord">
        <pc:chgData name="Francesco De Lello" userId="b8794328b33e8fca" providerId="LiveId" clId="{6FCD3C33-382B-4B61-8A52-E24D33374C3E}" dt="2021-01-20T18:03:42.745" v="866"/>
        <pc:sldMkLst>
          <pc:docMk/>
          <pc:sldMk cId="718044252" sldId="266"/>
        </pc:sldMkLst>
        <pc:spChg chg="add mod">
          <ac:chgData name="Francesco De Lello" userId="b8794328b33e8fca" providerId="LiveId" clId="{6FCD3C33-382B-4B61-8A52-E24D33374C3E}" dt="2021-01-18T19:23:18.068" v="163" actId="20577"/>
          <ac:spMkLst>
            <pc:docMk/>
            <pc:sldMk cId="718044252" sldId="266"/>
            <ac:spMk id="3" creationId="{D378A729-7963-4BE9-861B-7A4B237416C8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769222196" sldId="266"/>
        </pc:sldMkLst>
      </pc:sldChg>
      <pc:sldChg chg="addSp modSp add mod ord">
        <pc:chgData name="Francesco De Lello" userId="b8794328b33e8fca" providerId="LiveId" clId="{6FCD3C33-382B-4B61-8A52-E24D33374C3E}" dt="2021-01-20T18:03:42.745" v="866"/>
        <pc:sldMkLst>
          <pc:docMk/>
          <pc:sldMk cId="1162123308" sldId="267"/>
        </pc:sldMkLst>
        <pc:spChg chg="add mod">
          <ac:chgData name="Francesco De Lello" userId="b8794328b33e8fca" providerId="LiveId" clId="{6FCD3C33-382B-4B61-8A52-E24D33374C3E}" dt="2021-01-18T19:23:49.319" v="166" actId="1076"/>
          <ac:spMkLst>
            <pc:docMk/>
            <pc:sldMk cId="1162123308" sldId="267"/>
            <ac:spMk id="3" creationId="{E56004E3-2B0A-407F-80A2-843AF316D3F2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4231758840" sldId="267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895534007" sldId="268"/>
        </pc:sldMkLst>
      </pc:sldChg>
      <pc:sldChg chg="addSp modSp add mod ord">
        <pc:chgData name="Francesco De Lello" userId="b8794328b33e8fca" providerId="LiveId" clId="{6FCD3C33-382B-4B61-8A52-E24D33374C3E}" dt="2021-01-26T11:02:30.187" v="5325" actId="20577"/>
        <pc:sldMkLst>
          <pc:docMk/>
          <pc:sldMk cId="2328157928" sldId="268"/>
        </pc:sldMkLst>
        <pc:spChg chg="add mod">
          <ac:chgData name="Francesco De Lello" userId="b8794328b33e8fca" providerId="LiveId" clId="{6FCD3C33-382B-4B61-8A52-E24D33374C3E}" dt="2021-01-26T11:02:30.187" v="5325" actId="20577"/>
          <ac:spMkLst>
            <pc:docMk/>
            <pc:sldMk cId="2328157928" sldId="268"/>
            <ac:spMk id="3" creationId="{519B80CD-C7AC-4264-A8EC-A53A376D5D85}"/>
          </ac:spMkLst>
        </pc:spChg>
      </pc:sldChg>
      <pc:sldChg chg="modSp add mod ord">
        <pc:chgData name="Francesco De Lello" userId="b8794328b33e8fca" providerId="LiveId" clId="{6FCD3C33-382B-4B61-8A52-E24D33374C3E}" dt="2021-01-20T18:03:42.745" v="866"/>
        <pc:sldMkLst>
          <pc:docMk/>
          <pc:sldMk cId="385358716" sldId="269"/>
        </pc:sldMkLst>
        <pc:spChg chg="mod">
          <ac:chgData name="Francesco De Lello" userId="b8794328b33e8fca" providerId="LiveId" clId="{6FCD3C33-382B-4B61-8A52-E24D33374C3E}" dt="2021-01-18T19:33:51.781" v="343" actId="313"/>
          <ac:spMkLst>
            <pc:docMk/>
            <pc:sldMk cId="385358716" sldId="269"/>
            <ac:spMk id="3" creationId="{519B80CD-C7AC-4264-A8EC-A53A376D5D85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674408616" sldId="269"/>
        </pc:sldMkLst>
      </pc:sldChg>
      <pc:sldChg chg="addSp modSp add mod ord">
        <pc:chgData name="Francesco De Lello" userId="b8794328b33e8fca" providerId="LiveId" clId="{6FCD3C33-382B-4B61-8A52-E24D33374C3E}" dt="2021-01-20T18:03:42.745" v="866"/>
        <pc:sldMkLst>
          <pc:docMk/>
          <pc:sldMk cId="753857265" sldId="270"/>
        </pc:sldMkLst>
        <pc:spChg chg="mod">
          <ac:chgData name="Francesco De Lello" userId="b8794328b33e8fca" providerId="LiveId" clId="{6FCD3C33-382B-4B61-8A52-E24D33374C3E}" dt="2021-01-18T19:34:11.012" v="345" actId="20577"/>
          <ac:spMkLst>
            <pc:docMk/>
            <pc:sldMk cId="753857265" sldId="270"/>
            <ac:spMk id="3" creationId="{519B80CD-C7AC-4264-A8EC-A53A376D5D85}"/>
          </ac:spMkLst>
        </pc:spChg>
        <pc:spChg chg="add mod">
          <ac:chgData name="Francesco De Lello" userId="b8794328b33e8fca" providerId="LiveId" clId="{6FCD3C33-382B-4B61-8A52-E24D33374C3E}" dt="2021-01-18T19:35:19.002" v="367" actId="20577"/>
          <ac:spMkLst>
            <pc:docMk/>
            <pc:sldMk cId="753857265" sldId="270"/>
            <ac:spMk id="4" creationId="{95E8EFAA-FBDA-40A4-9A79-AC80B3027644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134239721" sldId="270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484010545" sldId="271"/>
        </pc:sldMkLst>
      </pc:sldChg>
      <pc:sldChg chg="addSp modSp add mod ord">
        <pc:chgData name="Francesco De Lello" userId="b8794328b33e8fca" providerId="LiveId" clId="{6FCD3C33-382B-4B61-8A52-E24D33374C3E}" dt="2021-01-26T11:02:41.580" v="5334" actId="20577"/>
        <pc:sldMkLst>
          <pc:docMk/>
          <pc:sldMk cId="3935100099" sldId="271"/>
        </pc:sldMkLst>
        <pc:spChg chg="add mod">
          <ac:chgData name="Francesco De Lello" userId="b8794328b33e8fca" providerId="LiveId" clId="{6FCD3C33-382B-4B61-8A52-E24D33374C3E}" dt="2021-01-26T11:02:41.580" v="5334" actId="20577"/>
          <ac:spMkLst>
            <pc:docMk/>
            <pc:sldMk cId="3935100099" sldId="271"/>
            <ac:spMk id="4" creationId="{F6687310-3B37-424C-A83A-7E7C350F013C}"/>
          </ac:spMkLst>
        </pc:spChg>
        <pc:cxnChg chg="add mod">
          <ac:chgData name="Francesco De Lello" userId="b8794328b33e8fca" providerId="LiveId" clId="{6FCD3C33-382B-4B61-8A52-E24D33374C3E}" dt="2021-01-26T10:09:48.439" v="4989" actId="1582"/>
          <ac:cxnSpMkLst>
            <pc:docMk/>
            <pc:sldMk cId="3935100099" sldId="271"/>
            <ac:cxnSpMk id="6" creationId="{EB1E7BF5-529E-4C40-9395-E2190BF951BE}"/>
          </ac:cxnSpMkLst>
        </pc:cxnChg>
      </pc:sldChg>
      <pc:sldChg chg="addSp modSp add mod ord">
        <pc:chgData name="Francesco De Lello" userId="b8794328b33e8fca" providerId="LiveId" clId="{6FCD3C33-382B-4B61-8A52-E24D33374C3E}" dt="2021-01-20T18:03:42.745" v="866"/>
        <pc:sldMkLst>
          <pc:docMk/>
          <pc:sldMk cId="765967432" sldId="272"/>
        </pc:sldMkLst>
        <pc:spChg chg="add mod">
          <ac:chgData name="Francesco De Lello" userId="b8794328b33e8fca" providerId="LiveId" clId="{6FCD3C33-382B-4B61-8A52-E24D33374C3E}" dt="2021-01-18T20:12:50.015" v="836" actId="20577"/>
          <ac:spMkLst>
            <pc:docMk/>
            <pc:sldMk cId="765967432" sldId="272"/>
            <ac:spMk id="4" creationId="{9A1676CD-6581-4AC5-81D3-E609B8B3B178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913181113" sldId="272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975360159" sldId="273"/>
        </pc:sldMkLst>
      </pc:sldChg>
      <pc:sldChg chg="addSp modSp add mod ord">
        <pc:chgData name="Francesco De Lello" userId="b8794328b33e8fca" providerId="LiveId" clId="{6FCD3C33-382B-4B61-8A52-E24D33374C3E}" dt="2021-01-20T18:03:42.745" v="866"/>
        <pc:sldMkLst>
          <pc:docMk/>
          <pc:sldMk cId="2422343994" sldId="273"/>
        </pc:sldMkLst>
        <pc:spChg chg="add mod">
          <ac:chgData name="Francesco De Lello" userId="b8794328b33e8fca" providerId="LiveId" clId="{6FCD3C33-382B-4B61-8A52-E24D33374C3E}" dt="2021-01-18T19:44:01.405" v="511" actId="1076"/>
          <ac:spMkLst>
            <pc:docMk/>
            <pc:sldMk cId="2422343994" sldId="273"/>
            <ac:spMk id="4" creationId="{80B15C57-2A37-4506-BD2D-E7194BE504E7}"/>
          </ac:spMkLst>
        </pc:spChg>
      </pc:sldChg>
      <pc:sldChg chg="addSp modSp add mod">
        <pc:chgData name="Francesco De Lello" userId="b8794328b33e8fca" providerId="LiveId" clId="{6FCD3C33-382B-4B61-8A52-E24D33374C3E}" dt="2021-01-26T11:00:54.696" v="5290" actId="20577"/>
        <pc:sldMkLst>
          <pc:docMk/>
          <pc:sldMk cId="901008752" sldId="274"/>
        </pc:sldMkLst>
        <pc:spChg chg="add mod">
          <ac:chgData name="Francesco De Lello" userId="b8794328b33e8fca" providerId="LiveId" clId="{6FCD3C33-382B-4B61-8A52-E24D33374C3E}" dt="2021-01-26T11:00:54.696" v="5290" actId="20577"/>
          <ac:spMkLst>
            <pc:docMk/>
            <pc:sldMk cId="901008752" sldId="274"/>
            <ac:spMk id="4" creationId="{BCAD5ADA-7E3A-4915-8B0C-F20487EB2B29}"/>
          </ac:spMkLst>
        </pc:spChg>
        <pc:spChg chg="add mod">
          <ac:chgData name="Francesco De Lello" userId="b8794328b33e8fca" providerId="LiveId" clId="{6FCD3C33-382B-4B61-8A52-E24D33374C3E}" dt="2021-01-26T09:37:41.359" v="3734" actId="207"/>
          <ac:spMkLst>
            <pc:docMk/>
            <pc:sldMk cId="901008752" sldId="274"/>
            <ac:spMk id="5" creationId="{D7A59BBB-EA45-49ED-9CD2-2C561FE64E99}"/>
          </ac:spMkLst>
        </pc:spChg>
        <pc:spChg chg="add mod">
          <ac:chgData name="Francesco De Lello" userId="b8794328b33e8fca" providerId="LiveId" clId="{6FCD3C33-382B-4B61-8A52-E24D33374C3E}" dt="2021-01-26T09:38:35.588" v="3739" actId="207"/>
          <ac:spMkLst>
            <pc:docMk/>
            <pc:sldMk cId="901008752" sldId="274"/>
            <ac:spMk id="6" creationId="{17AE0697-B42C-4C1C-B8D9-5799D69605E3}"/>
          </ac:spMkLst>
        </pc:spChg>
        <pc:spChg chg="add mod">
          <ac:chgData name="Francesco De Lello" userId="b8794328b33e8fca" providerId="LiveId" clId="{6FCD3C33-382B-4B61-8A52-E24D33374C3E}" dt="2021-01-26T09:39:14.073" v="3744" actId="1582"/>
          <ac:spMkLst>
            <pc:docMk/>
            <pc:sldMk cId="901008752" sldId="274"/>
            <ac:spMk id="7" creationId="{6A40A56C-0DA9-4B65-8206-6C68D6447711}"/>
          </ac:spMkLst>
        </pc:spChg>
        <pc:spChg chg="add mod">
          <ac:chgData name="Francesco De Lello" userId="b8794328b33e8fca" providerId="LiveId" clId="{6FCD3C33-382B-4B61-8A52-E24D33374C3E}" dt="2021-01-26T09:40:02.853" v="3749" actId="207"/>
          <ac:spMkLst>
            <pc:docMk/>
            <pc:sldMk cId="901008752" sldId="274"/>
            <ac:spMk id="8" creationId="{1A6D0964-6C2A-4AAD-8353-8BE6D69DCC80}"/>
          </ac:spMkLst>
        </pc:spChg>
        <pc:spChg chg="add mod">
          <ac:chgData name="Francesco De Lello" userId="b8794328b33e8fca" providerId="LiveId" clId="{6FCD3C33-382B-4B61-8A52-E24D33374C3E}" dt="2021-01-26T09:40:24.809" v="3753" actId="207"/>
          <ac:spMkLst>
            <pc:docMk/>
            <pc:sldMk cId="901008752" sldId="274"/>
            <ac:spMk id="9" creationId="{F6A17498-DEE9-4F72-8399-5714680F9A9E}"/>
          </ac:spMkLst>
        </pc:spChg>
        <pc:spChg chg="add mod">
          <ac:chgData name="Francesco De Lello" userId="b8794328b33e8fca" providerId="LiveId" clId="{6FCD3C33-382B-4B61-8A52-E24D33374C3E}" dt="2021-01-26T09:41:12.208" v="3758" actId="207"/>
          <ac:spMkLst>
            <pc:docMk/>
            <pc:sldMk cId="901008752" sldId="274"/>
            <ac:spMk id="10" creationId="{1D22D28D-28F3-4D07-89CD-D6B14C162F48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211464118" sldId="274"/>
        </pc:sldMkLst>
      </pc:sldChg>
      <pc:sldChg chg="addSp modSp add mod">
        <pc:chgData name="Francesco De Lello" userId="b8794328b33e8fca" providerId="LiveId" clId="{6FCD3C33-382B-4B61-8A52-E24D33374C3E}" dt="2021-01-26T11:01:10.024" v="5293" actId="20577"/>
        <pc:sldMkLst>
          <pc:docMk/>
          <pc:sldMk cId="458998894" sldId="275"/>
        </pc:sldMkLst>
        <pc:spChg chg="add mod">
          <ac:chgData name="Francesco De Lello" userId="b8794328b33e8fca" providerId="LiveId" clId="{6FCD3C33-382B-4B61-8A52-E24D33374C3E}" dt="2021-01-26T11:01:10.024" v="5293" actId="20577"/>
          <ac:spMkLst>
            <pc:docMk/>
            <pc:sldMk cId="458998894" sldId="275"/>
            <ac:spMk id="4" creationId="{308BC693-B319-4FD0-92B2-E8F43F0700D6}"/>
          </ac:spMkLst>
        </pc:spChg>
        <pc:cxnChg chg="add mod">
          <ac:chgData name="Francesco De Lello" userId="b8794328b33e8fca" providerId="LiveId" clId="{6FCD3C33-382B-4B61-8A52-E24D33374C3E}" dt="2021-01-26T09:42:14.625" v="3761" actId="1582"/>
          <ac:cxnSpMkLst>
            <pc:docMk/>
            <pc:sldMk cId="458998894" sldId="275"/>
            <ac:cxnSpMk id="6" creationId="{CCC69FE4-DC8B-4F32-AAE3-E682BF990E82}"/>
          </ac:cxnSpMkLst>
        </pc:cxn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573373063" sldId="275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673363310" sldId="276"/>
        </pc:sldMkLst>
      </pc:sldChg>
      <pc:sldChg chg="addSp modSp add mod ord">
        <pc:chgData name="Francesco De Lello" userId="b8794328b33e8fca" providerId="LiveId" clId="{6FCD3C33-382B-4B61-8A52-E24D33374C3E}" dt="2021-01-26T09:43:01.696" v="3779" actId="114"/>
        <pc:sldMkLst>
          <pc:docMk/>
          <pc:sldMk cId="2791497431" sldId="276"/>
        </pc:sldMkLst>
        <pc:spChg chg="add mod">
          <ac:chgData name="Francesco De Lello" userId="b8794328b33e8fca" providerId="LiveId" clId="{6FCD3C33-382B-4B61-8A52-E24D33374C3E}" dt="2021-01-26T09:43:01.696" v="3779" actId="114"/>
          <ac:spMkLst>
            <pc:docMk/>
            <pc:sldMk cId="2791497431" sldId="276"/>
            <ac:spMk id="4" creationId="{DD94AF91-28C6-4E0F-9EA4-208B5EB43084}"/>
          </ac:spMkLst>
        </pc:spChg>
        <pc:spChg chg="add mod">
          <ac:chgData name="Francesco De Lello" userId="b8794328b33e8fca" providerId="LiveId" clId="{6FCD3C33-382B-4B61-8A52-E24D33374C3E}" dt="2021-01-20T20:09:23.845" v="2474" actId="1582"/>
          <ac:spMkLst>
            <pc:docMk/>
            <pc:sldMk cId="2791497431" sldId="276"/>
            <ac:spMk id="8" creationId="{571518E6-8777-44E8-8F2F-E0B9489C633D}"/>
          </ac:spMkLst>
        </pc:spChg>
        <pc:spChg chg="add mod">
          <ac:chgData name="Francesco De Lello" userId="b8794328b33e8fca" providerId="LiveId" clId="{6FCD3C33-382B-4B61-8A52-E24D33374C3E}" dt="2021-01-20T20:10:04.902" v="2477" actId="1582"/>
          <ac:spMkLst>
            <pc:docMk/>
            <pc:sldMk cId="2791497431" sldId="276"/>
            <ac:spMk id="9" creationId="{079C508A-1584-4BEE-9627-876CE60BB3E9}"/>
          </ac:spMkLst>
        </pc:spChg>
        <pc:cxnChg chg="add mod">
          <ac:chgData name="Francesco De Lello" userId="b8794328b33e8fca" providerId="LiveId" clId="{6FCD3C33-382B-4B61-8A52-E24D33374C3E}" dt="2021-01-20T20:08:51.667" v="2471" actId="1582"/>
          <ac:cxnSpMkLst>
            <pc:docMk/>
            <pc:sldMk cId="2791497431" sldId="276"/>
            <ac:cxnSpMk id="6" creationId="{F9EC95D1-4943-4C91-ADBD-FD46AD05E937}"/>
          </ac:cxnSpMkLst>
        </pc:cxnChg>
      </pc:sldChg>
      <pc:sldChg chg="addSp modSp add mod">
        <pc:chgData name="Francesco De Lello" userId="b8794328b33e8fca" providerId="LiveId" clId="{6FCD3C33-382B-4B61-8A52-E24D33374C3E}" dt="2021-01-26T11:01:17.153" v="5296" actId="20577"/>
        <pc:sldMkLst>
          <pc:docMk/>
          <pc:sldMk cId="1093349728" sldId="277"/>
        </pc:sldMkLst>
        <pc:spChg chg="add mod">
          <ac:chgData name="Francesco De Lello" userId="b8794328b33e8fca" providerId="LiveId" clId="{6FCD3C33-382B-4B61-8A52-E24D33374C3E}" dt="2021-01-26T11:01:17.153" v="5296" actId="20577"/>
          <ac:spMkLst>
            <pc:docMk/>
            <pc:sldMk cId="1093349728" sldId="277"/>
            <ac:spMk id="4" creationId="{2D5F6C5E-2E81-4D9C-BBCD-1D36962CF040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4146286887" sldId="277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234744897" sldId="278"/>
        </pc:sldMkLst>
      </pc:sldChg>
      <pc:sldChg chg="modSp add mod">
        <pc:chgData name="Francesco De Lello" userId="b8794328b33e8fca" providerId="LiveId" clId="{6FCD3C33-382B-4B61-8A52-E24D33374C3E}" dt="2021-01-18T20:00:35.241" v="720" actId="20577"/>
        <pc:sldMkLst>
          <pc:docMk/>
          <pc:sldMk cId="3668701422" sldId="278"/>
        </pc:sldMkLst>
        <pc:spChg chg="mod">
          <ac:chgData name="Francesco De Lello" userId="b8794328b33e8fca" providerId="LiveId" clId="{6FCD3C33-382B-4B61-8A52-E24D33374C3E}" dt="2021-01-18T20:00:35.241" v="720" actId="20577"/>
          <ac:spMkLst>
            <pc:docMk/>
            <pc:sldMk cId="3668701422" sldId="278"/>
            <ac:spMk id="4" creationId="{2D5F6C5E-2E81-4D9C-BBCD-1D36962CF040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583843565" sldId="279"/>
        </pc:sldMkLst>
      </pc:sldChg>
      <pc:sldChg chg="addSp delSp modSp add mod">
        <pc:chgData name="Francesco De Lello" userId="b8794328b33e8fca" providerId="LiveId" clId="{6FCD3C33-382B-4B61-8A52-E24D33374C3E}" dt="2021-01-18T20:01:42.818" v="744" actId="313"/>
        <pc:sldMkLst>
          <pc:docMk/>
          <pc:sldMk cId="4087263138" sldId="279"/>
        </pc:sldMkLst>
        <pc:spChg chg="del mod">
          <ac:chgData name="Francesco De Lello" userId="b8794328b33e8fca" providerId="LiveId" clId="{6FCD3C33-382B-4B61-8A52-E24D33374C3E}" dt="2021-01-18T19:59:13.820" v="699"/>
          <ac:spMkLst>
            <pc:docMk/>
            <pc:sldMk cId="4087263138" sldId="279"/>
            <ac:spMk id="4" creationId="{2D5F6C5E-2E81-4D9C-BBCD-1D36962CF040}"/>
          </ac:spMkLst>
        </pc:spChg>
        <pc:spChg chg="add mod">
          <ac:chgData name="Francesco De Lello" userId="b8794328b33e8fca" providerId="LiveId" clId="{6FCD3C33-382B-4B61-8A52-E24D33374C3E}" dt="2021-01-18T20:01:42.818" v="744" actId="313"/>
          <ac:spMkLst>
            <pc:docMk/>
            <pc:sldMk cId="4087263138" sldId="279"/>
            <ac:spMk id="5" creationId="{B4856F69-1C41-44A9-90FA-6CF9D702074B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87098788" sldId="280"/>
        </pc:sldMkLst>
      </pc:sldChg>
      <pc:sldChg chg="addSp modSp add mod">
        <pc:chgData name="Francesco De Lello" userId="b8794328b33e8fca" providerId="LiveId" clId="{6FCD3C33-382B-4B61-8A52-E24D33374C3E}" dt="2021-01-26T11:01:31.359" v="5303" actId="114"/>
        <pc:sldMkLst>
          <pc:docMk/>
          <pc:sldMk cId="1442856542" sldId="280"/>
        </pc:sldMkLst>
        <pc:spChg chg="add mod">
          <ac:chgData name="Francesco De Lello" userId="b8794328b33e8fca" providerId="LiveId" clId="{6FCD3C33-382B-4B61-8A52-E24D33374C3E}" dt="2021-01-26T11:01:31.359" v="5303" actId="114"/>
          <ac:spMkLst>
            <pc:docMk/>
            <pc:sldMk cId="1442856542" sldId="280"/>
            <ac:spMk id="4" creationId="{9CF786AF-7A60-49F5-8C13-33BE33B1BE0B}"/>
          </ac:spMkLst>
        </pc:spChg>
      </pc:sldChg>
      <pc:sldChg chg="addSp modSp add mod ord">
        <pc:chgData name="Francesco De Lello" userId="b8794328b33e8fca" providerId="LiveId" clId="{6FCD3C33-382B-4B61-8A52-E24D33374C3E}" dt="2021-01-26T09:43:26.978" v="3797" actId="114"/>
        <pc:sldMkLst>
          <pc:docMk/>
          <pc:sldMk cId="1300295616" sldId="281"/>
        </pc:sldMkLst>
        <pc:spChg chg="add mod">
          <ac:chgData name="Francesco De Lello" userId="b8794328b33e8fca" providerId="LiveId" clId="{6FCD3C33-382B-4B61-8A52-E24D33374C3E}" dt="2021-01-26T09:43:26.978" v="3797" actId="114"/>
          <ac:spMkLst>
            <pc:docMk/>
            <pc:sldMk cId="1300295616" sldId="281"/>
            <ac:spMk id="4" creationId="{AD35DF0B-C528-48C2-B015-2A273E139D4E}"/>
          </ac:spMkLst>
        </pc:spChg>
        <pc:cxnChg chg="add mod">
          <ac:chgData name="Francesco De Lello" userId="b8794328b33e8fca" providerId="LiveId" clId="{6FCD3C33-382B-4B61-8A52-E24D33374C3E}" dt="2021-01-20T20:08:09.372" v="2467" actId="14100"/>
          <ac:cxnSpMkLst>
            <pc:docMk/>
            <pc:sldMk cId="1300295616" sldId="281"/>
            <ac:cxnSpMk id="6" creationId="{92D4BA67-D087-4B9C-846B-3B8BE0A46CD7}"/>
          </ac:cxnSpMkLst>
        </pc:cxn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623167956" sldId="281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495350912" sldId="282"/>
        </pc:sldMkLst>
      </pc:sldChg>
      <pc:sldChg chg="addSp modSp add mod">
        <pc:chgData name="Francesco De Lello" userId="b8794328b33e8fca" providerId="LiveId" clId="{6FCD3C33-382B-4B61-8A52-E24D33374C3E}" dt="2021-01-26T11:03:26.049" v="5357" actId="114"/>
        <pc:sldMkLst>
          <pc:docMk/>
          <pc:sldMk cId="1572834267" sldId="282"/>
        </pc:sldMkLst>
        <pc:spChg chg="add mod">
          <ac:chgData name="Francesco De Lello" userId="b8794328b33e8fca" providerId="LiveId" clId="{6FCD3C33-382B-4B61-8A52-E24D33374C3E}" dt="2021-01-26T11:03:26.049" v="5357" actId="114"/>
          <ac:spMkLst>
            <pc:docMk/>
            <pc:sldMk cId="1572834267" sldId="282"/>
            <ac:spMk id="4" creationId="{96410E92-0A4E-4A5F-A30A-38A14171CFB6}"/>
          </ac:spMkLst>
        </pc:spChg>
      </pc:sldChg>
      <pc:sldChg chg="addSp delSp modSp add mod ord">
        <pc:chgData name="Francesco De Lello" userId="b8794328b33e8fca" providerId="LiveId" clId="{6FCD3C33-382B-4B61-8A52-E24D33374C3E}" dt="2021-01-26T09:43:10.973" v="3787" actId="114"/>
        <pc:sldMkLst>
          <pc:docMk/>
          <pc:sldMk cId="2481235935" sldId="283"/>
        </pc:sldMkLst>
        <pc:spChg chg="add del mod">
          <ac:chgData name="Francesco De Lello" userId="b8794328b33e8fca" providerId="LiveId" clId="{6FCD3C33-382B-4B61-8A52-E24D33374C3E}" dt="2021-01-20T18:57:02.003" v="1861"/>
          <ac:spMkLst>
            <pc:docMk/>
            <pc:sldMk cId="2481235935" sldId="283"/>
            <ac:spMk id="5" creationId="{2E06471F-934D-45AC-8443-CF66450040BE}"/>
          </ac:spMkLst>
        </pc:spChg>
        <pc:spChg chg="add mod">
          <ac:chgData name="Francesco De Lello" userId="b8794328b33e8fca" providerId="LiveId" clId="{6FCD3C33-382B-4B61-8A52-E24D33374C3E}" dt="2021-01-26T09:43:10.973" v="3787" actId="114"/>
          <ac:spMkLst>
            <pc:docMk/>
            <pc:sldMk cId="2481235935" sldId="283"/>
            <ac:spMk id="6" creationId="{3FE3B629-DD5F-48D2-A30A-23EA60833B83}"/>
          </ac:spMkLst>
        </pc:spChg>
        <pc:spChg chg="add mod">
          <ac:chgData name="Francesco De Lello" userId="b8794328b33e8fca" providerId="LiveId" clId="{6FCD3C33-382B-4B61-8A52-E24D33374C3E}" dt="2021-01-20T20:10:39.024" v="2480" actId="1582"/>
          <ac:spMkLst>
            <pc:docMk/>
            <pc:sldMk cId="2481235935" sldId="283"/>
            <ac:spMk id="7" creationId="{02B07DF9-C7C6-4C99-A476-244C19F7D143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681351533" sldId="283"/>
        </pc:sldMkLst>
      </pc:sldChg>
      <pc:sldChg chg="addSp modSp add mod">
        <pc:chgData name="Francesco De Lello" userId="b8794328b33e8fca" providerId="LiveId" clId="{6FCD3C33-382B-4B61-8A52-E24D33374C3E}" dt="2021-01-26T11:01:37.444" v="5305" actId="20577"/>
        <pc:sldMkLst>
          <pc:docMk/>
          <pc:sldMk cId="811836745" sldId="284"/>
        </pc:sldMkLst>
        <pc:spChg chg="add mod">
          <ac:chgData name="Francesco De Lello" userId="b8794328b33e8fca" providerId="LiveId" clId="{6FCD3C33-382B-4B61-8A52-E24D33374C3E}" dt="2021-01-26T11:01:37.444" v="5305" actId="20577"/>
          <ac:spMkLst>
            <pc:docMk/>
            <pc:sldMk cId="811836745" sldId="284"/>
            <ac:spMk id="4" creationId="{A0E26D36-D996-42E2-88FF-6E92E144A462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371788534" sldId="284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272598078" sldId="285"/>
        </pc:sldMkLst>
      </pc:sldChg>
      <pc:sldChg chg="addSp modSp add mod">
        <pc:chgData name="Francesco De Lello" userId="b8794328b33e8fca" providerId="LiveId" clId="{6FCD3C33-382B-4B61-8A52-E24D33374C3E}" dt="2021-01-26T09:47:38.160" v="3809" actId="114"/>
        <pc:sldMkLst>
          <pc:docMk/>
          <pc:sldMk cId="4186805178" sldId="285"/>
        </pc:sldMkLst>
        <pc:spChg chg="add mod">
          <ac:chgData name="Francesco De Lello" userId="b8794328b33e8fca" providerId="LiveId" clId="{6FCD3C33-382B-4B61-8A52-E24D33374C3E}" dt="2021-01-26T09:47:38.160" v="3809" actId="114"/>
          <ac:spMkLst>
            <pc:docMk/>
            <pc:sldMk cId="4186805178" sldId="285"/>
            <ac:spMk id="4" creationId="{C76AC143-30D1-4562-A933-F2EFA2A8ACC1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202179704" sldId="286"/>
        </pc:sldMkLst>
      </pc:sldChg>
      <pc:sldChg chg="addSp modSp add mod ord">
        <pc:chgData name="Francesco De Lello" userId="b8794328b33e8fca" providerId="LiveId" clId="{6FCD3C33-382B-4B61-8A52-E24D33374C3E}" dt="2021-01-26T16:32:44.717" v="5614" actId="114"/>
        <pc:sldMkLst>
          <pc:docMk/>
          <pc:sldMk cId="1932405940" sldId="286"/>
        </pc:sldMkLst>
        <pc:spChg chg="add mod">
          <ac:chgData name="Francesco De Lello" userId="b8794328b33e8fca" providerId="LiveId" clId="{6FCD3C33-382B-4B61-8A52-E24D33374C3E}" dt="2021-01-26T16:32:44.717" v="5614" actId="114"/>
          <ac:spMkLst>
            <pc:docMk/>
            <pc:sldMk cId="1932405940" sldId="286"/>
            <ac:spMk id="4" creationId="{C6384895-DC6B-4E75-A3C9-2DE8A34E69E4}"/>
          </ac:spMkLst>
        </pc:spChg>
      </pc:sldChg>
      <pc:sldChg chg="addSp modSp add mod">
        <pc:chgData name="Francesco De Lello" userId="b8794328b33e8fca" providerId="LiveId" clId="{6FCD3C33-382B-4B61-8A52-E24D33374C3E}" dt="2021-01-26T11:05:39.243" v="5420" actId="20577"/>
        <pc:sldMkLst>
          <pc:docMk/>
          <pc:sldMk cId="2203615613" sldId="287"/>
        </pc:sldMkLst>
        <pc:spChg chg="add mod">
          <ac:chgData name="Francesco De Lello" userId="b8794328b33e8fca" providerId="LiveId" clId="{6FCD3C33-382B-4B61-8A52-E24D33374C3E}" dt="2021-01-26T11:05:39.243" v="5420" actId="20577"/>
          <ac:spMkLst>
            <pc:docMk/>
            <pc:sldMk cId="2203615613" sldId="287"/>
            <ac:spMk id="4" creationId="{355A6ADD-F793-4C54-9C73-26551775D0C0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353677973" sldId="287"/>
        </pc:sldMkLst>
      </pc:sldChg>
      <pc:sldChg chg="addSp modSp add mod ord">
        <pc:chgData name="Francesco De Lello" userId="b8794328b33e8fca" providerId="LiveId" clId="{6FCD3C33-382B-4B61-8A52-E24D33374C3E}" dt="2021-01-26T11:05:16.644" v="5412" actId="20577"/>
        <pc:sldMkLst>
          <pc:docMk/>
          <pc:sldMk cId="1101798732" sldId="288"/>
        </pc:sldMkLst>
        <pc:spChg chg="mod">
          <ac:chgData name="Francesco De Lello" userId="b8794328b33e8fca" providerId="LiveId" clId="{6FCD3C33-382B-4B61-8A52-E24D33374C3E}" dt="2021-01-26T11:05:16.644" v="5412" actId="20577"/>
          <ac:spMkLst>
            <pc:docMk/>
            <pc:sldMk cId="1101798732" sldId="288"/>
            <ac:spMk id="4" creationId="{31442BFC-1F25-4F90-8B3C-FBBDEDC56182}"/>
          </ac:spMkLst>
        </pc:spChg>
        <pc:picChg chg="add mod modCrop">
          <ac:chgData name="Francesco De Lello" userId="b8794328b33e8fca" providerId="LiveId" clId="{6FCD3C33-382B-4B61-8A52-E24D33374C3E}" dt="2021-01-25T19:41:15.049" v="3724" actId="14100"/>
          <ac:picMkLst>
            <pc:docMk/>
            <pc:sldMk cId="1101798732" sldId="288"/>
            <ac:picMk id="6" creationId="{20FFDD56-093D-4E2F-A564-9F625DC2BA9C}"/>
          </ac:picMkLst>
        </pc:pic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663074239" sldId="288"/>
        </pc:sldMkLst>
      </pc:sldChg>
      <pc:sldChg chg="addSp modSp add mod">
        <pc:chgData name="Francesco De Lello" userId="b8794328b33e8fca" providerId="LiveId" clId="{6FCD3C33-382B-4B61-8A52-E24D33374C3E}" dt="2021-01-22T16:09:02.666" v="3219" actId="1076"/>
        <pc:sldMkLst>
          <pc:docMk/>
          <pc:sldMk cId="1786251381" sldId="289"/>
        </pc:sldMkLst>
        <pc:spChg chg="add mod">
          <ac:chgData name="Francesco De Lello" userId="b8794328b33e8fca" providerId="LiveId" clId="{6FCD3C33-382B-4B61-8A52-E24D33374C3E}" dt="2021-01-22T16:09:02.666" v="3219" actId="1076"/>
          <ac:spMkLst>
            <pc:docMk/>
            <pc:sldMk cId="1786251381" sldId="289"/>
            <ac:spMk id="4" creationId="{3CE29ACD-9F9F-494E-A9B3-72F09C2D67CE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729094862" sldId="289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747850846" sldId="290"/>
        </pc:sldMkLst>
      </pc:sldChg>
      <pc:sldChg chg="addSp modSp add mod">
        <pc:chgData name="Francesco De Lello" userId="b8794328b33e8fca" providerId="LiveId" clId="{6FCD3C33-382B-4B61-8A52-E24D33374C3E}" dt="2021-01-26T10:21:20.699" v="5129" actId="114"/>
        <pc:sldMkLst>
          <pc:docMk/>
          <pc:sldMk cId="3046422187" sldId="290"/>
        </pc:sldMkLst>
        <pc:spChg chg="add mod">
          <ac:chgData name="Francesco De Lello" userId="b8794328b33e8fca" providerId="LiveId" clId="{6FCD3C33-382B-4B61-8A52-E24D33374C3E}" dt="2021-01-26T10:21:20.699" v="5129" actId="114"/>
          <ac:spMkLst>
            <pc:docMk/>
            <pc:sldMk cId="3046422187" sldId="290"/>
            <ac:spMk id="4" creationId="{A5630D39-674D-4F4E-9EE2-97B75857CCCE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111770526" sldId="291"/>
        </pc:sldMkLst>
      </pc:sldChg>
      <pc:sldChg chg="modSp add mod">
        <pc:chgData name="Francesco De Lello" userId="b8794328b33e8fca" providerId="LiveId" clId="{6FCD3C33-382B-4B61-8A52-E24D33374C3E}" dt="2021-01-26T11:05:53.341" v="5428" actId="114"/>
        <pc:sldMkLst>
          <pc:docMk/>
          <pc:sldMk cId="1634404013" sldId="291"/>
        </pc:sldMkLst>
        <pc:spChg chg="mod">
          <ac:chgData name="Francesco De Lello" userId="b8794328b33e8fca" providerId="LiveId" clId="{6FCD3C33-382B-4B61-8A52-E24D33374C3E}" dt="2021-01-26T11:05:53.341" v="5428" actId="114"/>
          <ac:spMkLst>
            <pc:docMk/>
            <pc:sldMk cId="1634404013" sldId="291"/>
            <ac:spMk id="4" creationId="{FF3ED377-F3CA-40C6-AF79-904D89589B6E}"/>
          </ac:spMkLst>
        </pc:spChg>
      </pc:sldChg>
      <pc:sldChg chg="modSp mod">
        <pc:chgData name="Francesco De Lello" userId="b8794328b33e8fca" providerId="LiveId" clId="{6FCD3C33-382B-4B61-8A52-E24D33374C3E}" dt="2021-01-26T11:06:02.958" v="5435" actId="114"/>
        <pc:sldMkLst>
          <pc:docMk/>
          <pc:sldMk cId="3242299896" sldId="292"/>
        </pc:sldMkLst>
        <pc:spChg chg="mod">
          <ac:chgData name="Francesco De Lello" userId="b8794328b33e8fca" providerId="LiveId" clId="{6FCD3C33-382B-4B61-8A52-E24D33374C3E}" dt="2021-01-26T11:06:02.958" v="5435" actId="114"/>
          <ac:spMkLst>
            <pc:docMk/>
            <pc:sldMk cId="3242299896" sldId="292"/>
            <ac:spMk id="4" creationId="{39DD879A-6422-4990-9F29-3E662C529FC5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806487011" sldId="292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502670055" sldId="293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677332074" sldId="294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965311147" sldId="295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607317407" sldId="296"/>
        </pc:sldMkLst>
      </pc:sldChg>
      <pc:sldChg chg="modSp mod">
        <pc:chgData name="Francesco De Lello" userId="b8794328b33e8fca" providerId="LiveId" clId="{6FCD3C33-382B-4B61-8A52-E24D33374C3E}" dt="2021-01-26T11:06:28.114" v="5472" actId="20577"/>
        <pc:sldMkLst>
          <pc:docMk/>
          <pc:sldMk cId="1452606351" sldId="296"/>
        </pc:sldMkLst>
        <pc:spChg chg="mod">
          <ac:chgData name="Francesco De Lello" userId="b8794328b33e8fca" providerId="LiveId" clId="{6FCD3C33-382B-4B61-8A52-E24D33374C3E}" dt="2021-01-26T11:06:28.114" v="5472" actId="20577"/>
          <ac:spMkLst>
            <pc:docMk/>
            <pc:sldMk cId="1452606351" sldId="296"/>
            <ac:spMk id="4" creationId="{98295DAB-7A0C-48FB-881E-9CE42A39DB21}"/>
          </ac:spMkLst>
        </pc:spChg>
      </pc:sldChg>
      <pc:sldChg chg="addSp modSp mod">
        <pc:chgData name="Francesco De Lello" userId="b8794328b33e8fca" providerId="LiveId" clId="{6FCD3C33-382B-4B61-8A52-E24D33374C3E}" dt="2021-01-26T11:06:51.863" v="5503" actId="20577"/>
        <pc:sldMkLst>
          <pc:docMk/>
          <pc:sldMk cId="21257790" sldId="297"/>
        </pc:sldMkLst>
        <pc:spChg chg="mod">
          <ac:chgData name="Francesco De Lello" userId="b8794328b33e8fca" providerId="LiveId" clId="{6FCD3C33-382B-4B61-8A52-E24D33374C3E}" dt="2021-01-26T11:06:51.863" v="5503" actId="20577"/>
          <ac:spMkLst>
            <pc:docMk/>
            <pc:sldMk cId="21257790" sldId="297"/>
            <ac:spMk id="4" creationId="{DED7279F-6CE4-4954-966E-D6CCA1DA84A2}"/>
          </ac:spMkLst>
        </pc:spChg>
        <pc:cxnChg chg="add mod">
          <ac:chgData name="Francesco De Lello" userId="b8794328b33e8fca" providerId="LiveId" clId="{6FCD3C33-382B-4B61-8A52-E24D33374C3E}" dt="2021-01-26T10:28:04.060" v="5215" actId="1582"/>
          <ac:cxnSpMkLst>
            <pc:docMk/>
            <pc:sldMk cId="21257790" sldId="297"/>
            <ac:cxnSpMk id="6" creationId="{D9DE6B2C-F5C9-4011-8380-C7FC7C5100C6}"/>
          </ac:cxnSpMkLst>
        </pc:cxn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4130484163" sldId="297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878678119" sldId="298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066180270" sldId="299"/>
        </pc:sldMkLst>
      </pc:sldChg>
      <pc:sldChg chg="modSp mod">
        <pc:chgData name="Francesco De Lello" userId="b8794328b33e8fca" providerId="LiveId" clId="{6FCD3C33-382B-4B61-8A52-E24D33374C3E}" dt="2021-01-26T10:26:54.601" v="5212" actId="114"/>
        <pc:sldMkLst>
          <pc:docMk/>
          <pc:sldMk cId="4289221563" sldId="299"/>
        </pc:sldMkLst>
        <pc:spChg chg="mod">
          <ac:chgData name="Francesco De Lello" userId="b8794328b33e8fca" providerId="LiveId" clId="{6FCD3C33-382B-4B61-8A52-E24D33374C3E}" dt="2021-01-26T10:26:54.601" v="5212" actId="114"/>
          <ac:spMkLst>
            <pc:docMk/>
            <pc:sldMk cId="4289221563" sldId="299"/>
            <ac:spMk id="4" creationId="{791A5D25-DD86-4A71-B31A-1CE121D6D8ED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95079856" sldId="300"/>
        </pc:sldMkLst>
      </pc:sldChg>
      <pc:sldChg chg="modSp add mod">
        <pc:chgData name="Francesco De Lello" userId="b8794328b33e8fca" providerId="LiveId" clId="{6FCD3C33-382B-4B61-8A52-E24D33374C3E}" dt="2021-01-26T11:01:46.217" v="5307" actId="20577"/>
        <pc:sldMkLst>
          <pc:docMk/>
          <pc:sldMk cId="1133563692" sldId="301"/>
        </pc:sldMkLst>
        <pc:spChg chg="mod">
          <ac:chgData name="Francesco De Lello" userId="b8794328b33e8fca" providerId="LiveId" clId="{6FCD3C33-382B-4B61-8A52-E24D33374C3E}" dt="2021-01-26T11:01:46.217" v="5307" actId="20577"/>
          <ac:spMkLst>
            <pc:docMk/>
            <pc:sldMk cId="1133563692" sldId="301"/>
            <ac:spMk id="4" creationId="{C76AC143-30D1-4562-A933-F2EFA2A8ACC1}"/>
          </ac:spMkLst>
        </pc:spChg>
      </pc:sldChg>
      <pc:sldChg chg="modSp add mod">
        <pc:chgData name="Francesco De Lello" userId="b8794328b33e8fca" providerId="LiveId" clId="{6FCD3C33-382B-4B61-8A52-E24D33374C3E}" dt="2021-01-26T09:47:59.625" v="3812" actId="255"/>
        <pc:sldMkLst>
          <pc:docMk/>
          <pc:sldMk cId="1800746375" sldId="302"/>
        </pc:sldMkLst>
        <pc:spChg chg="mod">
          <ac:chgData name="Francesco De Lello" userId="b8794328b33e8fca" providerId="LiveId" clId="{6FCD3C33-382B-4B61-8A52-E24D33374C3E}" dt="2021-01-26T09:47:59.625" v="3812" actId="255"/>
          <ac:spMkLst>
            <pc:docMk/>
            <pc:sldMk cId="1800746375" sldId="302"/>
            <ac:spMk id="4" creationId="{C76AC143-30D1-4562-A933-F2EFA2A8ACC1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684698610" sldId="302"/>
        </pc:sldMkLst>
      </pc:sldChg>
      <pc:sldChg chg="modSp add mod">
        <pc:chgData name="Francesco De Lello" userId="b8794328b33e8fca" providerId="LiveId" clId="{6FCD3C33-382B-4B61-8A52-E24D33374C3E}" dt="2021-01-25T19:04:30.292" v="3465" actId="20577"/>
        <pc:sldMkLst>
          <pc:docMk/>
          <pc:sldMk cId="1344582993" sldId="303"/>
        </pc:sldMkLst>
        <pc:spChg chg="mod">
          <ac:chgData name="Francesco De Lello" userId="b8794328b33e8fca" providerId="LiveId" clId="{6FCD3C33-382B-4B61-8A52-E24D33374C3E}" dt="2021-01-25T19:04:30.292" v="3465" actId="20577"/>
          <ac:spMkLst>
            <pc:docMk/>
            <pc:sldMk cId="1344582993" sldId="303"/>
            <ac:spMk id="4" creationId="{C76AC143-30D1-4562-A933-F2EFA2A8ACC1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737606185" sldId="303"/>
        </pc:sldMkLst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597338423" sldId="304"/>
        </pc:sldMkLst>
      </pc:sldChg>
      <pc:sldChg chg="addSp delSp modSp add mod">
        <pc:chgData name="Francesco De Lello" userId="b8794328b33e8fca" providerId="LiveId" clId="{6FCD3C33-382B-4B61-8A52-E24D33374C3E}" dt="2021-01-26T11:03:01.576" v="5342" actId="114"/>
        <pc:sldMkLst>
          <pc:docMk/>
          <pc:sldMk cId="658849507" sldId="304"/>
        </pc:sldMkLst>
        <pc:spChg chg="del mod">
          <ac:chgData name="Francesco De Lello" userId="b8794328b33e8fca" providerId="LiveId" clId="{6FCD3C33-382B-4B61-8A52-E24D33374C3E}" dt="2021-01-25T19:08:12.624" v="3469" actId="478"/>
          <ac:spMkLst>
            <pc:docMk/>
            <pc:sldMk cId="658849507" sldId="304"/>
            <ac:spMk id="4" creationId="{80B15C57-2A37-4506-BD2D-E7194BE504E7}"/>
          </ac:spMkLst>
        </pc:spChg>
        <pc:spChg chg="add mod">
          <ac:chgData name="Francesco De Lello" userId="b8794328b33e8fca" providerId="LiveId" clId="{6FCD3C33-382B-4B61-8A52-E24D33374C3E}" dt="2021-01-26T11:03:01.576" v="5342" actId="114"/>
          <ac:spMkLst>
            <pc:docMk/>
            <pc:sldMk cId="658849507" sldId="304"/>
            <ac:spMk id="5" creationId="{404C5CAA-6C6D-4B62-8D88-CB6B6D95DF0F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574153604" sldId="305"/>
        </pc:sldMkLst>
      </pc:sldChg>
      <pc:sldChg chg="modSp add mod">
        <pc:chgData name="Francesco De Lello" userId="b8794328b33e8fca" providerId="LiveId" clId="{6FCD3C33-382B-4B61-8A52-E24D33374C3E}" dt="2021-01-25T19:11:20.282" v="3524" actId="20577"/>
        <pc:sldMkLst>
          <pc:docMk/>
          <pc:sldMk cId="2924457022" sldId="305"/>
        </pc:sldMkLst>
        <pc:spChg chg="mod">
          <ac:chgData name="Francesco De Lello" userId="b8794328b33e8fca" providerId="LiveId" clId="{6FCD3C33-382B-4B61-8A52-E24D33374C3E}" dt="2021-01-25T19:11:20.282" v="3524" actId="20577"/>
          <ac:spMkLst>
            <pc:docMk/>
            <pc:sldMk cId="2924457022" sldId="305"/>
            <ac:spMk id="5" creationId="{404C5CAA-6C6D-4B62-8D88-CB6B6D95DF0F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345631772" sldId="306"/>
        </pc:sldMkLst>
      </pc:sldChg>
      <pc:sldChg chg="modSp add mod">
        <pc:chgData name="Francesco De Lello" userId="b8794328b33e8fca" providerId="LiveId" clId="{6FCD3C33-382B-4B61-8A52-E24D33374C3E}" dt="2021-01-25T19:11:29.396" v="3527"/>
        <pc:sldMkLst>
          <pc:docMk/>
          <pc:sldMk cId="1750577633" sldId="306"/>
        </pc:sldMkLst>
        <pc:spChg chg="mod">
          <ac:chgData name="Francesco De Lello" userId="b8794328b33e8fca" providerId="LiveId" clId="{6FCD3C33-382B-4B61-8A52-E24D33374C3E}" dt="2021-01-25T19:11:29.396" v="3527"/>
          <ac:spMkLst>
            <pc:docMk/>
            <pc:sldMk cId="1750577633" sldId="306"/>
            <ac:spMk id="5" creationId="{404C5CAA-6C6D-4B62-8D88-CB6B6D95DF0F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694820246" sldId="307"/>
        </pc:sldMkLst>
      </pc:sldChg>
      <pc:sldChg chg="addSp modSp add mod">
        <pc:chgData name="Francesco De Lello" userId="b8794328b33e8fca" providerId="LiveId" clId="{6FCD3C33-382B-4B61-8A52-E24D33374C3E}" dt="2021-01-26T15:09:32.369" v="5613" actId="20577"/>
        <pc:sldMkLst>
          <pc:docMk/>
          <pc:sldMk cId="3882541465" sldId="307"/>
        </pc:sldMkLst>
        <pc:spChg chg="add mod">
          <ac:chgData name="Francesco De Lello" userId="b8794328b33e8fca" providerId="LiveId" clId="{6FCD3C33-382B-4B61-8A52-E24D33374C3E}" dt="2021-01-26T10:13:44.162" v="4995" actId="207"/>
          <ac:spMkLst>
            <pc:docMk/>
            <pc:sldMk cId="3882541465" sldId="307"/>
            <ac:spMk id="4" creationId="{82FAE867-81B9-4564-8DCA-B1CFF18A6564}"/>
          </ac:spMkLst>
        </pc:spChg>
        <pc:spChg chg="mod">
          <ac:chgData name="Francesco De Lello" userId="b8794328b33e8fca" providerId="LiveId" clId="{6FCD3C33-382B-4B61-8A52-E24D33374C3E}" dt="2021-01-26T15:09:32.369" v="5613" actId="20577"/>
          <ac:spMkLst>
            <pc:docMk/>
            <pc:sldMk cId="3882541465" sldId="307"/>
            <ac:spMk id="5" creationId="{404C5CAA-6C6D-4B62-8D88-CB6B6D95DF0F}"/>
          </ac:spMkLst>
        </pc:spChg>
      </pc:sldChg>
      <pc:sldChg chg="modSp add mod">
        <pc:chgData name="Francesco De Lello" userId="b8794328b33e8fca" providerId="LiveId" clId="{6FCD3C33-382B-4B61-8A52-E24D33374C3E}" dt="2021-01-25T19:16:37.271" v="3575"/>
        <pc:sldMkLst>
          <pc:docMk/>
          <pc:sldMk cId="1300027633" sldId="308"/>
        </pc:sldMkLst>
        <pc:spChg chg="mod">
          <ac:chgData name="Francesco De Lello" userId="b8794328b33e8fca" providerId="LiveId" clId="{6FCD3C33-382B-4B61-8A52-E24D33374C3E}" dt="2021-01-25T19:16:37.271" v="3575"/>
          <ac:spMkLst>
            <pc:docMk/>
            <pc:sldMk cId="1300027633" sldId="308"/>
            <ac:spMk id="5" creationId="{404C5CAA-6C6D-4B62-8D88-CB6B6D95DF0F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787357947" sldId="309"/>
        </pc:sldMkLst>
      </pc:sldChg>
      <pc:sldChg chg="modSp add mod">
        <pc:chgData name="Francesco De Lello" userId="b8794328b33e8fca" providerId="LiveId" clId="{6FCD3C33-382B-4B61-8A52-E24D33374C3E}" dt="2021-01-26T11:03:49.729" v="5369" actId="20577"/>
        <pc:sldMkLst>
          <pc:docMk/>
          <pc:sldMk cId="1422424596" sldId="309"/>
        </pc:sldMkLst>
        <pc:spChg chg="mod">
          <ac:chgData name="Francesco De Lello" userId="b8794328b33e8fca" providerId="LiveId" clId="{6FCD3C33-382B-4B61-8A52-E24D33374C3E}" dt="2021-01-26T11:03:49.729" v="5369" actId="20577"/>
          <ac:spMkLst>
            <pc:docMk/>
            <pc:sldMk cId="1422424596" sldId="309"/>
            <ac:spMk id="4" creationId="{96410E92-0A4E-4A5F-A30A-38A14171CFB6}"/>
          </ac:spMkLst>
        </pc:spChg>
      </pc:sldChg>
      <pc:sldChg chg="new del">
        <pc:chgData name="Francesco De Lello" userId="b8794328b33e8fca" providerId="LiveId" clId="{6FCD3C33-382B-4B61-8A52-E24D33374C3E}" dt="2021-01-25T19:22:57.975" v="3629" actId="47"/>
        <pc:sldMkLst>
          <pc:docMk/>
          <pc:sldMk cId="1600942267" sldId="310"/>
        </pc:sldMkLst>
      </pc:sldChg>
      <pc:sldChg chg="modSp add mod">
        <pc:chgData name="Francesco De Lello" userId="b8794328b33e8fca" providerId="LiveId" clId="{6FCD3C33-382B-4B61-8A52-E24D33374C3E}" dt="2021-01-26T11:04:35.663" v="5389" actId="114"/>
        <pc:sldMkLst>
          <pc:docMk/>
          <pc:sldMk cId="3833786759" sldId="310"/>
        </pc:sldMkLst>
        <pc:spChg chg="mod">
          <ac:chgData name="Francesco De Lello" userId="b8794328b33e8fca" providerId="LiveId" clId="{6FCD3C33-382B-4B61-8A52-E24D33374C3E}" dt="2021-01-26T11:04:35.663" v="5389" actId="114"/>
          <ac:spMkLst>
            <pc:docMk/>
            <pc:sldMk cId="3833786759" sldId="310"/>
            <ac:spMk id="4" creationId="{C6384895-DC6B-4E75-A3C9-2DE8A34E69E4}"/>
          </ac:spMkLst>
        </pc:spChg>
      </pc:sldChg>
      <pc:sldChg chg="modSp add">
        <pc:chgData name="Francesco De Lello" userId="b8794328b33e8fca" providerId="LiveId" clId="{6FCD3C33-382B-4B61-8A52-E24D33374C3E}" dt="2021-01-25T19:25:15.543" v="3655"/>
        <pc:sldMkLst>
          <pc:docMk/>
          <pc:sldMk cId="62946245" sldId="311"/>
        </pc:sldMkLst>
        <pc:spChg chg="mod">
          <ac:chgData name="Francesco De Lello" userId="b8794328b33e8fca" providerId="LiveId" clId="{6FCD3C33-382B-4B61-8A52-E24D33374C3E}" dt="2021-01-25T19:25:15.543" v="3655"/>
          <ac:spMkLst>
            <pc:docMk/>
            <pc:sldMk cId="62946245" sldId="311"/>
            <ac:spMk id="4" creationId="{C6384895-DC6B-4E75-A3C9-2DE8A34E69E4}"/>
          </ac:spMkLst>
        </pc:spChg>
      </pc:sldChg>
      <pc:sldChg chg="modSp add mod">
        <pc:chgData name="Francesco De Lello" userId="b8794328b33e8fca" providerId="LiveId" clId="{6FCD3C33-382B-4B61-8A52-E24D33374C3E}" dt="2021-01-26T11:04:46.778" v="5396" actId="20577"/>
        <pc:sldMkLst>
          <pc:docMk/>
          <pc:sldMk cId="704735631" sldId="312"/>
        </pc:sldMkLst>
        <pc:spChg chg="mod">
          <ac:chgData name="Francesco De Lello" userId="b8794328b33e8fca" providerId="LiveId" clId="{6FCD3C33-382B-4B61-8A52-E24D33374C3E}" dt="2021-01-26T11:04:46.778" v="5396" actId="20577"/>
          <ac:spMkLst>
            <pc:docMk/>
            <pc:sldMk cId="704735631" sldId="312"/>
            <ac:spMk id="4" creationId="{C6384895-DC6B-4E75-A3C9-2DE8A34E69E4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1138992934" sldId="312"/>
        </pc:sldMkLst>
      </pc:sldChg>
      <pc:sldChg chg="modSp add mod">
        <pc:chgData name="Francesco De Lello" userId="b8794328b33e8fca" providerId="LiveId" clId="{6FCD3C33-382B-4B61-8A52-E24D33374C3E}" dt="2021-01-26T11:04:59.108" v="5405" actId="20577"/>
        <pc:sldMkLst>
          <pc:docMk/>
          <pc:sldMk cId="1985247354" sldId="313"/>
        </pc:sldMkLst>
        <pc:spChg chg="mod">
          <ac:chgData name="Francesco De Lello" userId="b8794328b33e8fca" providerId="LiveId" clId="{6FCD3C33-382B-4B61-8A52-E24D33374C3E}" dt="2021-01-26T11:04:59.108" v="5405" actId="20577"/>
          <ac:spMkLst>
            <pc:docMk/>
            <pc:sldMk cId="1985247354" sldId="313"/>
            <ac:spMk id="4" creationId="{C6384895-DC6B-4E75-A3C9-2DE8A34E69E4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036717852" sldId="313"/>
        </pc:sldMkLst>
      </pc:sldChg>
      <pc:sldChg chg="modSp add">
        <pc:chgData name="Francesco De Lello" userId="b8794328b33e8fca" providerId="LiveId" clId="{6FCD3C33-382B-4B61-8A52-E24D33374C3E}" dt="2021-01-25T19:35:13.971" v="3710"/>
        <pc:sldMkLst>
          <pc:docMk/>
          <pc:sldMk cId="1004800114" sldId="314"/>
        </pc:sldMkLst>
        <pc:spChg chg="mod">
          <ac:chgData name="Francesco De Lello" userId="b8794328b33e8fca" providerId="LiveId" clId="{6FCD3C33-382B-4B61-8A52-E24D33374C3E}" dt="2021-01-25T19:35:13.971" v="3710"/>
          <ac:spMkLst>
            <pc:docMk/>
            <pc:sldMk cId="1004800114" sldId="314"/>
            <ac:spMk id="4" creationId="{C6384895-DC6B-4E75-A3C9-2DE8A34E69E4}"/>
          </ac:spMkLst>
        </pc:spChg>
      </pc:sldChg>
      <pc:sldChg chg="del">
        <pc:chgData name="Francesco De Lello" userId="b8794328b33e8fca" providerId="LiveId" clId="{6FCD3C33-382B-4B61-8A52-E24D33374C3E}" dt="2021-01-18T19:11:19.565" v="32" actId="2696"/>
        <pc:sldMkLst>
          <pc:docMk/>
          <pc:sldMk cId="2722158386" sldId="314"/>
        </pc:sldMkLst>
      </pc:sldChg>
      <pc:sldChg chg="addSp modSp add mod">
        <pc:chgData name="Francesco De Lello" userId="b8794328b33e8fca" providerId="LiveId" clId="{6FCD3C33-382B-4B61-8A52-E24D33374C3E}" dt="2021-01-26T09:55:39.049" v="4263" actId="20577"/>
        <pc:sldMkLst>
          <pc:docMk/>
          <pc:sldMk cId="327960739" sldId="315"/>
        </pc:sldMkLst>
        <pc:spChg chg="mod">
          <ac:chgData name="Francesco De Lello" userId="b8794328b33e8fca" providerId="LiveId" clId="{6FCD3C33-382B-4B61-8A52-E24D33374C3E}" dt="2021-01-26T09:55:39.049" v="4263" actId="20577"/>
          <ac:spMkLst>
            <pc:docMk/>
            <pc:sldMk cId="327960739" sldId="315"/>
            <ac:spMk id="3" creationId="{E56004E3-2B0A-407F-80A2-843AF316D3F2}"/>
          </ac:spMkLst>
        </pc:spChg>
        <pc:spChg chg="add mod">
          <ac:chgData name="Francesco De Lello" userId="b8794328b33e8fca" providerId="LiveId" clId="{6FCD3C33-382B-4B61-8A52-E24D33374C3E}" dt="2021-01-26T09:55:19.879" v="4257" actId="1582"/>
          <ac:spMkLst>
            <pc:docMk/>
            <pc:sldMk cId="327960739" sldId="315"/>
            <ac:spMk id="4" creationId="{15D9B717-2505-4C57-B787-5C6CAAA1F046}"/>
          </ac:spMkLst>
        </pc:spChg>
      </pc:sldChg>
      <pc:sldChg chg="addSp modSp add mod">
        <pc:chgData name="Francesco De Lello" userId="b8794328b33e8fca" providerId="LiveId" clId="{6FCD3C33-382B-4B61-8A52-E24D33374C3E}" dt="2021-01-26T10:09:25.374" v="4986" actId="113"/>
        <pc:sldMkLst>
          <pc:docMk/>
          <pc:sldMk cId="512672722" sldId="316"/>
        </pc:sldMkLst>
        <pc:spChg chg="mod">
          <ac:chgData name="Francesco De Lello" userId="b8794328b33e8fca" providerId="LiveId" clId="{6FCD3C33-382B-4B61-8A52-E24D33374C3E}" dt="2021-01-26T10:09:25.374" v="4986" actId="113"/>
          <ac:spMkLst>
            <pc:docMk/>
            <pc:sldMk cId="512672722" sldId="316"/>
            <ac:spMk id="4" creationId="{80B15C57-2A37-4506-BD2D-E7194BE504E7}"/>
          </ac:spMkLst>
        </pc:spChg>
        <pc:spChg chg="add mod">
          <ac:chgData name="Francesco De Lello" userId="b8794328b33e8fca" providerId="LiveId" clId="{6FCD3C33-382B-4B61-8A52-E24D33374C3E}" dt="2021-01-26T10:02:47.421" v="4439" actId="1582"/>
          <ac:spMkLst>
            <pc:docMk/>
            <pc:sldMk cId="512672722" sldId="316"/>
            <ac:spMk id="5" creationId="{261427A8-F37D-4400-9DE8-1E950A062938}"/>
          </ac:spMkLst>
        </pc:spChg>
      </pc:sldChg>
      <pc:sldChg chg="modSp add mod">
        <pc:chgData name="Francesco De Lello" userId="b8794328b33e8fca" providerId="LiveId" clId="{6FCD3C33-382B-4B61-8A52-E24D33374C3E}" dt="2021-01-26T10:17:28.260" v="5039" actId="1076"/>
        <pc:sldMkLst>
          <pc:docMk/>
          <pc:sldMk cId="4192015194" sldId="317"/>
        </pc:sldMkLst>
        <pc:spChg chg="mod">
          <ac:chgData name="Francesco De Lello" userId="b8794328b33e8fca" providerId="LiveId" clId="{6FCD3C33-382B-4B61-8A52-E24D33374C3E}" dt="2021-01-26T10:17:28.260" v="5039" actId="1076"/>
          <ac:spMkLst>
            <pc:docMk/>
            <pc:sldMk cId="4192015194" sldId="317"/>
            <ac:spMk id="4" creationId="{96410E92-0A4E-4A5F-A30A-38A14171CFB6}"/>
          </ac:spMkLst>
        </pc:spChg>
      </pc:sldChg>
      <pc:sldChg chg="addSp modSp add mod">
        <pc:chgData name="Francesco De Lello" userId="b8794328b33e8fca" providerId="LiveId" clId="{6FCD3C33-382B-4B61-8A52-E24D33374C3E}" dt="2021-01-26T10:25:12.765" v="5194" actId="1076"/>
        <pc:sldMkLst>
          <pc:docMk/>
          <pc:sldMk cId="902704037" sldId="318"/>
        </pc:sldMkLst>
        <pc:spChg chg="mod">
          <ac:chgData name="Francesco De Lello" userId="b8794328b33e8fca" providerId="LiveId" clId="{6FCD3C33-382B-4B61-8A52-E24D33374C3E}" dt="2021-01-26T10:24:43.911" v="5190" actId="113"/>
          <ac:spMkLst>
            <pc:docMk/>
            <pc:sldMk cId="902704037" sldId="318"/>
            <ac:spMk id="4" creationId="{F2675321-C4C5-41A8-B936-1F60F03DB43F}"/>
          </ac:spMkLst>
        </pc:spChg>
        <pc:cxnChg chg="add mod">
          <ac:chgData name="Francesco De Lello" userId="b8794328b33e8fca" providerId="LiveId" clId="{6FCD3C33-382B-4B61-8A52-E24D33374C3E}" dt="2021-01-26T10:25:12.765" v="5194" actId="1076"/>
          <ac:cxnSpMkLst>
            <pc:docMk/>
            <pc:sldMk cId="902704037" sldId="318"/>
            <ac:cxnSpMk id="6" creationId="{A0BABA11-86E5-4F7F-AE37-EA857BFBEC11}"/>
          </ac:cxnSpMkLst>
        </pc:cxnChg>
      </pc:sldChg>
      <pc:sldChg chg="new del">
        <pc:chgData name="Francesco De Lello" userId="b8794328b33e8fca" providerId="LiveId" clId="{6FCD3C33-382B-4B61-8A52-E24D33374C3E}" dt="2021-01-26T10:22:19.172" v="5131" actId="680"/>
        <pc:sldMkLst>
          <pc:docMk/>
          <pc:sldMk cId="1412594204" sldId="318"/>
        </pc:sldMkLst>
      </pc:sldChg>
      <pc:sldChg chg="modSp add mod">
        <pc:chgData name="Francesco De Lello" userId="b8794328b33e8fca" providerId="LiveId" clId="{6FCD3C33-382B-4B61-8A52-E24D33374C3E}" dt="2021-01-26T10:58:30.989" v="5259" actId="20577"/>
        <pc:sldMkLst>
          <pc:docMk/>
          <pc:sldMk cId="3949045015" sldId="319"/>
        </pc:sldMkLst>
        <pc:spChg chg="mod">
          <ac:chgData name="Francesco De Lello" userId="b8794328b33e8fca" providerId="LiveId" clId="{6FCD3C33-382B-4B61-8A52-E24D33374C3E}" dt="2021-01-26T10:58:30.989" v="5259" actId="20577"/>
          <ac:spMkLst>
            <pc:docMk/>
            <pc:sldMk cId="3949045015" sldId="319"/>
            <ac:spMk id="2" creationId="{00000000-0000-0000-0000-000000000000}"/>
          </ac:spMkLst>
        </pc:spChg>
      </pc:sldChg>
      <pc:sldChg chg="modSp add mod">
        <pc:chgData name="Francesco De Lello" userId="b8794328b33e8fca" providerId="LiveId" clId="{6FCD3C33-382B-4B61-8A52-E24D33374C3E}" dt="2021-01-26T12:29:19.575" v="5606" actId="114"/>
        <pc:sldMkLst>
          <pc:docMk/>
          <pc:sldMk cId="350911392" sldId="320"/>
        </pc:sldMkLst>
        <pc:spChg chg="mod">
          <ac:chgData name="Francesco De Lello" userId="b8794328b33e8fca" providerId="LiveId" clId="{6FCD3C33-382B-4B61-8A52-E24D33374C3E}" dt="2021-01-26T12:29:19.575" v="5606" actId="114"/>
          <ac:spMkLst>
            <pc:docMk/>
            <pc:sldMk cId="350911392" sldId="320"/>
            <ac:spMk id="2" creationId="{00000000-0000-0000-0000-000000000000}"/>
          </ac:spMkLst>
        </pc:spChg>
      </pc:sldChg>
      <pc:sldChg chg="addSp delSp modSp add mod">
        <pc:chgData name="Francesco De Lello" userId="b8794328b33e8fca" providerId="LiveId" clId="{6FCD3C33-382B-4B61-8A52-E24D33374C3E}" dt="2021-01-26T12:27:35.155" v="5594" actId="20577"/>
        <pc:sldMkLst>
          <pc:docMk/>
          <pc:sldMk cId="2333069055" sldId="321"/>
        </pc:sldMkLst>
        <pc:spChg chg="mod">
          <ac:chgData name="Francesco De Lello" userId="b8794328b33e8fca" providerId="LiveId" clId="{6FCD3C33-382B-4B61-8A52-E24D33374C3E}" dt="2021-01-26T12:27:35.155" v="5594" actId="20577"/>
          <ac:spMkLst>
            <pc:docMk/>
            <pc:sldMk cId="2333069055" sldId="321"/>
            <ac:spMk id="4" creationId="{96410E92-0A4E-4A5F-A30A-38A14171CFB6}"/>
          </ac:spMkLst>
        </pc:spChg>
        <pc:spChg chg="add del mod">
          <ac:chgData name="Francesco De Lello" userId="b8794328b33e8fca" providerId="LiveId" clId="{6FCD3C33-382B-4B61-8A52-E24D33374C3E}" dt="2021-01-26T12:24:12.842" v="5570" actId="478"/>
          <ac:spMkLst>
            <pc:docMk/>
            <pc:sldMk cId="2333069055" sldId="321"/>
            <ac:spMk id="5" creationId="{CF7E3224-C690-4B7D-87F2-E35401A24F4B}"/>
          </ac:spMkLst>
        </pc:spChg>
        <pc:spChg chg="add mod">
          <ac:chgData name="Francesco De Lello" userId="b8794328b33e8fca" providerId="LiveId" clId="{6FCD3C33-382B-4B61-8A52-E24D33374C3E}" dt="2021-01-26T12:26:13.517" v="5577" actId="1582"/>
          <ac:spMkLst>
            <pc:docMk/>
            <pc:sldMk cId="2333069055" sldId="321"/>
            <ac:spMk id="6" creationId="{80560B80-74BD-4B90-943A-EDA1D7D9BDB3}"/>
          </ac:spMkLst>
        </pc:spChg>
      </pc:sldChg>
      <pc:sldChg chg="modSp add mod">
        <pc:chgData name="Francesco De Lello" userId="b8794328b33e8fca" providerId="LiveId" clId="{6FCD3C33-382B-4B61-8A52-E24D33374C3E}" dt="2021-01-26T12:26:51.822" v="5582" actId="20577"/>
        <pc:sldMkLst>
          <pc:docMk/>
          <pc:sldMk cId="2650104701" sldId="322"/>
        </pc:sldMkLst>
        <pc:spChg chg="mod">
          <ac:chgData name="Francesco De Lello" userId="b8794328b33e8fca" providerId="LiveId" clId="{6FCD3C33-382B-4B61-8A52-E24D33374C3E}" dt="2021-01-26T12:26:51.822" v="5582" actId="20577"/>
          <ac:spMkLst>
            <pc:docMk/>
            <pc:sldMk cId="2650104701" sldId="322"/>
            <ac:spMk id="4" creationId="{96410E92-0A4E-4A5F-A30A-38A14171CFB6}"/>
          </ac:spMkLst>
        </pc:spChg>
      </pc:sldChg>
      <pc:sldChg chg="modSp add mod">
        <pc:chgData name="Francesco De Lello" userId="b8794328b33e8fca" providerId="LiveId" clId="{6FCD3C33-382B-4B61-8A52-E24D33374C3E}" dt="2021-01-26T12:30:08.788" v="5607" actId="1076"/>
        <pc:sldMkLst>
          <pc:docMk/>
          <pc:sldMk cId="4078820420" sldId="323"/>
        </pc:sldMkLst>
        <pc:spChg chg="mod">
          <ac:chgData name="Francesco De Lello" userId="b8794328b33e8fca" providerId="LiveId" clId="{6FCD3C33-382B-4B61-8A52-E24D33374C3E}" dt="2021-01-26T12:30:08.788" v="5607" actId="1076"/>
          <ac:spMkLst>
            <pc:docMk/>
            <pc:sldMk cId="4078820420" sldId="323"/>
            <ac:spMk id="4" creationId="{96410E92-0A4E-4A5F-A30A-38A14171CFB6}"/>
          </ac:spMkLst>
        </pc:spChg>
      </pc:sldChg>
    </pc:docChg>
  </pc:docChgLst>
  <pc:docChgLst>
    <pc:chgData name="Francesco De Lello" userId="b8794328b33e8fca" providerId="LiveId" clId="{1B6D2E50-CA1D-467C-98A9-57D1044F210E}"/>
    <pc:docChg chg="undo redo custSel addSld delSld modSld sldOrd">
      <pc:chgData name="Francesco De Lello" userId="b8794328b33e8fca" providerId="LiveId" clId="{1B6D2E50-CA1D-467C-98A9-57D1044F210E}" dt="2021-01-18T12:33:05.406" v="43191" actId="2696"/>
      <pc:docMkLst>
        <pc:docMk/>
      </pc:docMkLst>
      <pc:sldChg chg="del">
        <pc:chgData name="Francesco De Lello" userId="b8794328b33e8fca" providerId="LiveId" clId="{1B6D2E50-CA1D-467C-98A9-57D1044F210E}" dt="2021-01-07T10:49:38.245" v="0" actId="2696"/>
        <pc:sldMkLst>
          <pc:docMk/>
          <pc:sldMk cId="2297680659" sldId="256"/>
        </pc:sldMkLst>
      </pc:sldChg>
      <pc:sldChg chg="del">
        <pc:chgData name="Francesco De Lello" userId="b8794328b33e8fca" providerId="LiveId" clId="{1B6D2E50-CA1D-467C-98A9-57D1044F210E}" dt="2021-01-07T10:50:00.625" v="7" actId="2696"/>
        <pc:sldMkLst>
          <pc:docMk/>
          <pc:sldMk cId="2978030471" sldId="257"/>
        </pc:sldMkLst>
      </pc:sldChg>
      <pc:sldChg chg="del">
        <pc:chgData name="Francesco De Lello" userId="b8794328b33e8fca" providerId="LiveId" clId="{1B6D2E50-CA1D-467C-98A9-57D1044F210E}" dt="2021-01-07T10:50:00.625" v="5" actId="2696"/>
        <pc:sldMkLst>
          <pc:docMk/>
          <pc:sldMk cId="2060633997" sldId="258"/>
        </pc:sldMkLst>
      </pc:sldChg>
      <pc:sldChg chg="del">
        <pc:chgData name="Francesco De Lello" userId="b8794328b33e8fca" providerId="LiveId" clId="{1B6D2E50-CA1D-467C-98A9-57D1044F210E}" dt="2021-01-07T10:50:00.625" v="4" actId="2696"/>
        <pc:sldMkLst>
          <pc:docMk/>
          <pc:sldMk cId="2036627272" sldId="259"/>
        </pc:sldMkLst>
      </pc:sldChg>
      <pc:sldChg chg="del">
        <pc:chgData name="Francesco De Lello" userId="b8794328b33e8fca" providerId="LiveId" clId="{1B6D2E50-CA1D-467C-98A9-57D1044F210E}" dt="2021-01-07T10:50:00.609" v="3" actId="2696"/>
        <pc:sldMkLst>
          <pc:docMk/>
          <pc:sldMk cId="183857938" sldId="260"/>
        </pc:sldMkLst>
      </pc:sldChg>
      <pc:sldChg chg="del">
        <pc:chgData name="Francesco De Lello" userId="b8794328b33e8fca" providerId="LiveId" clId="{1B6D2E50-CA1D-467C-98A9-57D1044F210E}" dt="2021-01-07T10:50:00.609" v="2" actId="2696"/>
        <pc:sldMkLst>
          <pc:docMk/>
          <pc:sldMk cId="4072935243" sldId="261"/>
        </pc:sldMkLst>
      </pc:sldChg>
      <pc:sldChg chg="del">
        <pc:chgData name="Francesco De Lello" userId="b8794328b33e8fca" providerId="LiveId" clId="{1B6D2E50-CA1D-467C-98A9-57D1044F210E}" dt="2021-01-07T10:50:56.277" v="24" actId="2696"/>
        <pc:sldMkLst>
          <pc:docMk/>
          <pc:sldMk cId="3091431808" sldId="262"/>
        </pc:sldMkLst>
      </pc:sldChg>
      <pc:sldChg chg="del">
        <pc:chgData name="Francesco De Lello" userId="b8794328b33e8fca" providerId="LiveId" clId="{1B6D2E50-CA1D-467C-98A9-57D1044F210E}" dt="2021-01-07T10:50:56.261" v="23" actId="2696"/>
        <pc:sldMkLst>
          <pc:docMk/>
          <pc:sldMk cId="1596204520" sldId="263"/>
        </pc:sldMkLst>
      </pc:sldChg>
      <pc:sldChg chg="addSp delSp modSp mod setBg">
        <pc:chgData name="Francesco De Lello" userId="b8794328b33e8fca" providerId="LiveId" clId="{1B6D2E50-CA1D-467C-98A9-57D1044F210E}" dt="2021-01-07T12:25:15.668" v="439" actId="2711"/>
        <pc:sldMkLst>
          <pc:docMk/>
          <pc:sldMk cId="1963956414" sldId="264"/>
        </pc:sldMkLst>
        <pc:spChg chg="mod">
          <ac:chgData name="Francesco De Lello" userId="b8794328b33e8fca" providerId="LiveId" clId="{1B6D2E50-CA1D-467C-98A9-57D1044F210E}" dt="2021-01-07T12:25:15.668" v="439" actId="2711"/>
          <ac:spMkLst>
            <pc:docMk/>
            <pc:sldMk cId="1963956414" sldId="264"/>
            <ac:spMk id="2" creationId="{00000000-0000-0000-0000-000000000000}"/>
          </ac:spMkLst>
        </pc:spChg>
        <pc:spChg chg="add del">
          <ac:chgData name="Francesco De Lello" userId="b8794328b33e8fca" providerId="LiveId" clId="{1B6D2E50-CA1D-467C-98A9-57D1044F210E}" dt="2021-01-07T10:56:34.103" v="74" actId="26606"/>
          <ac:spMkLst>
            <pc:docMk/>
            <pc:sldMk cId="1963956414" sldId="264"/>
            <ac:spMk id="7" creationId="{FFD48BC7-DC40-47DE-87EE-9F4B6ECB9ABB}"/>
          </ac:spMkLst>
        </pc:spChg>
        <pc:spChg chg="add del">
          <ac:chgData name="Francesco De Lello" userId="b8794328b33e8fca" providerId="LiveId" clId="{1B6D2E50-CA1D-467C-98A9-57D1044F210E}" dt="2021-01-07T10:56:34.103" v="74" actId="26606"/>
          <ac:spMkLst>
            <pc:docMk/>
            <pc:sldMk cId="1963956414" sldId="264"/>
            <ac:spMk id="9" creationId="{E502BBC7-2C76-46F3-BC24-5985BC13DB88}"/>
          </ac:spMkLst>
        </pc:spChg>
        <pc:spChg chg="add del">
          <ac:chgData name="Francesco De Lello" userId="b8794328b33e8fca" providerId="LiveId" clId="{1B6D2E50-CA1D-467C-98A9-57D1044F210E}" dt="2021-01-07T10:56:34.103" v="74" actId="26606"/>
          <ac:spMkLst>
            <pc:docMk/>
            <pc:sldMk cId="1963956414" sldId="264"/>
            <ac:spMk id="11" creationId="{C7F28D52-2A5F-4D23-81AE-7CB8B591C7AF}"/>
          </ac:spMkLst>
        </pc:spChg>
        <pc:spChg chg="add del">
          <ac:chgData name="Francesco De Lello" userId="b8794328b33e8fca" providerId="LiveId" clId="{1B6D2E50-CA1D-467C-98A9-57D1044F210E}" dt="2021-01-07T10:56:34.103" v="74" actId="26606"/>
          <ac:spMkLst>
            <pc:docMk/>
            <pc:sldMk cId="1963956414" sldId="264"/>
            <ac:spMk id="13" creationId="{3629484E-3792-4B3D-89AD-7C8A1ED0E0D4}"/>
          </ac:spMkLst>
        </pc:spChg>
      </pc:sldChg>
      <pc:sldChg chg="del">
        <pc:chgData name="Francesco De Lello" userId="b8794328b33e8fca" providerId="LiveId" clId="{1B6D2E50-CA1D-467C-98A9-57D1044F210E}" dt="2021-01-07T10:50:56.292" v="25" actId="2696"/>
        <pc:sldMkLst>
          <pc:docMk/>
          <pc:sldMk cId="653391329" sldId="265"/>
        </pc:sldMkLst>
      </pc:sldChg>
      <pc:sldChg chg="addSp delSp modSp add">
        <pc:chgData name="Francesco De Lello" userId="b8794328b33e8fca" providerId="LiveId" clId="{1B6D2E50-CA1D-467C-98A9-57D1044F210E}" dt="2021-01-07T11:51:56.878" v="372" actId="692"/>
        <pc:sldMkLst>
          <pc:docMk/>
          <pc:sldMk cId="1080200615" sldId="265"/>
        </pc:sldMkLst>
        <pc:spChg chg="del mod">
          <ac:chgData name="Francesco De Lello" userId="b8794328b33e8fca" providerId="LiveId" clId="{1B6D2E50-CA1D-467C-98A9-57D1044F210E}" dt="2021-01-07T11:01:33.780" v="122"/>
          <ac:spMkLst>
            <pc:docMk/>
            <pc:sldMk cId="1080200615" sldId="265"/>
            <ac:spMk id="2" creationId="{00000000-0000-0000-0000-000000000000}"/>
          </ac:spMkLst>
        </pc:spChg>
        <pc:spChg chg="add del mod">
          <ac:chgData name="Francesco De Lello" userId="b8794328b33e8fca" providerId="LiveId" clId="{1B6D2E50-CA1D-467C-98A9-57D1044F210E}" dt="2021-01-07T11:17:35.175" v="128"/>
          <ac:spMkLst>
            <pc:docMk/>
            <pc:sldMk cId="1080200615" sldId="265"/>
            <ac:spMk id="3" creationId="{FB6270AB-7A4E-485C-8931-C8B8FC6A73D8}"/>
          </ac:spMkLst>
        </pc:spChg>
        <pc:spChg chg="add mod">
          <ac:chgData name="Francesco De Lello" userId="b8794328b33e8fca" providerId="LiveId" clId="{1B6D2E50-CA1D-467C-98A9-57D1044F210E}" dt="2021-01-07T11:46:18.029" v="342" actId="207"/>
          <ac:spMkLst>
            <pc:docMk/>
            <pc:sldMk cId="1080200615" sldId="265"/>
            <ac:spMk id="4" creationId="{C59A3E1B-0ADA-4A9C-84F5-2BFF11762826}"/>
          </ac:spMkLst>
        </pc:spChg>
        <pc:cxnChg chg="add mod">
          <ac:chgData name="Francesco De Lello" userId="b8794328b33e8fca" providerId="LiveId" clId="{1B6D2E50-CA1D-467C-98A9-57D1044F210E}" dt="2021-01-07T11:51:56.878" v="372" actId="692"/>
          <ac:cxnSpMkLst>
            <pc:docMk/>
            <pc:sldMk cId="1080200615" sldId="265"/>
            <ac:cxnSpMk id="6" creationId="{07CBA5C8-7FB4-41B1-AA67-C1F64D0104FE}"/>
          </ac:cxnSpMkLst>
        </pc:cxnChg>
      </pc:sldChg>
      <pc:sldChg chg="del">
        <pc:chgData name="Francesco De Lello" userId="b8794328b33e8fca" providerId="LiveId" clId="{1B6D2E50-CA1D-467C-98A9-57D1044F210E}" dt="2021-01-07T11:00:55.440" v="76" actId="2696"/>
        <pc:sldMkLst>
          <pc:docMk/>
          <pc:sldMk cId="3928489586" sldId="265"/>
        </pc:sldMkLst>
      </pc:sldChg>
      <pc:sldChg chg="addSp delSp modSp add">
        <pc:chgData name="Francesco De Lello" userId="b8794328b33e8fca" providerId="LiveId" clId="{1B6D2E50-CA1D-467C-98A9-57D1044F210E}" dt="2021-01-12T10:08:00.587" v="30651" actId="14100"/>
        <pc:sldMkLst>
          <pc:docMk/>
          <pc:sldMk cId="1769222196" sldId="266"/>
        </pc:sldMkLst>
        <pc:spChg chg="add del mod">
          <ac:chgData name="Francesco De Lello" userId="b8794328b33e8fca" providerId="LiveId" clId="{1B6D2E50-CA1D-467C-98A9-57D1044F210E}" dt="2021-01-07T11:36:19.906" v="251"/>
          <ac:spMkLst>
            <pc:docMk/>
            <pc:sldMk cId="1769222196" sldId="266"/>
            <ac:spMk id="2" creationId="{F64F27F2-24A2-4CE7-94AC-BB636BE7E937}"/>
          </ac:spMkLst>
        </pc:spChg>
        <pc:spChg chg="add mod">
          <ac:chgData name="Francesco De Lello" userId="b8794328b33e8fca" providerId="LiveId" clId="{1B6D2E50-CA1D-467C-98A9-57D1044F210E}" dt="2021-01-12T10:02:21.626" v="30648" actId="2711"/>
          <ac:spMkLst>
            <pc:docMk/>
            <pc:sldMk cId="1769222196" sldId="266"/>
            <ac:spMk id="3" creationId="{4FA98DA5-CC27-4095-BCE4-AFDCE68C2EC0}"/>
          </ac:spMkLst>
        </pc:spChg>
        <pc:spChg chg="add del mod">
          <ac:chgData name="Francesco De Lello" userId="b8794328b33e8fca" providerId="LiveId" clId="{1B6D2E50-CA1D-467C-98A9-57D1044F210E}" dt="2021-01-07T11:36:55.288" v="254"/>
          <ac:spMkLst>
            <pc:docMk/>
            <pc:sldMk cId="1769222196" sldId="266"/>
            <ac:spMk id="4" creationId="{08302F88-5E70-46BE-AF1D-D34186195894}"/>
          </ac:spMkLst>
        </pc:spChg>
        <pc:cxnChg chg="add mod">
          <ac:chgData name="Francesco De Lello" userId="b8794328b33e8fca" providerId="LiveId" clId="{1B6D2E50-CA1D-467C-98A9-57D1044F210E}" dt="2021-01-12T10:08:00.587" v="30651" actId="14100"/>
          <ac:cxnSpMkLst>
            <pc:docMk/>
            <pc:sldMk cId="1769222196" sldId="266"/>
            <ac:cxnSpMk id="6" creationId="{098F9798-4E45-41A3-A010-D15AADB12952}"/>
          </ac:cxnSpMkLst>
        </pc:cxnChg>
      </pc:sldChg>
      <pc:sldChg chg="del">
        <pc:chgData name="Francesco De Lello" userId="b8794328b33e8fca" providerId="LiveId" clId="{1B6D2E50-CA1D-467C-98A9-57D1044F210E}" dt="2021-01-07T10:50:56.246" v="22" actId="2696"/>
        <pc:sldMkLst>
          <pc:docMk/>
          <pc:sldMk cId="3853149910" sldId="266"/>
        </pc:sldMkLst>
      </pc:sldChg>
      <pc:sldChg chg="del">
        <pc:chgData name="Francesco De Lello" userId="b8794328b33e8fca" providerId="LiveId" clId="{1B6D2E50-CA1D-467C-98A9-57D1044F210E}" dt="2021-01-07T10:50:56.210" v="21" actId="2696"/>
        <pc:sldMkLst>
          <pc:docMk/>
          <pc:sldMk cId="2438766470" sldId="267"/>
        </pc:sldMkLst>
      </pc:sldChg>
      <pc:sldChg chg="addSp delSp modSp add">
        <pc:chgData name="Francesco De Lello" userId="b8794328b33e8fca" providerId="LiveId" clId="{1B6D2E50-CA1D-467C-98A9-57D1044F210E}" dt="2021-01-07T11:59:32.221" v="434" actId="207"/>
        <pc:sldMkLst>
          <pc:docMk/>
          <pc:sldMk cId="4231758840" sldId="267"/>
        </pc:sldMkLst>
        <pc:spChg chg="add del mod">
          <ac:chgData name="Francesco De Lello" userId="b8794328b33e8fca" providerId="LiveId" clId="{1B6D2E50-CA1D-467C-98A9-57D1044F210E}" dt="2021-01-07T11:53:44.322" v="387"/>
          <ac:spMkLst>
            <pc:docMk/>
            <pc:sldMk cId="4231758840" sldId="267"/>
            <ac:spMk id="2" creationId="{22A2F878-56D3-4866-AD99-53A3D556FDF2}"/>
          </ac:spMkLst>
        </pc:spChg>
        <pc:spChg chg="add mod">
          <ac:chgData name="Francesco De Lello" userId="b8794328b33e8fca" providerId="LiveId" clId="{1B6D2E50-CA1D-467C-98A9-57D1044F210E}" dt="2021-01-07T11:59:32.221" v="434" actId="207"/>
          <ac:spMkLst>
            <pc:docMk/>
            <pc:sldMk cId="4231758840" sldId="267"/>
            <ac:spMk id="3" creationId="{A7A76EF2-6BC0-4F6D-BE83-2E090A7A7EA5}"/>
          </ac:spMkLst>
        </pc:spChg>
        <pc:cxnChg chg="add mod">
          <ac:chgData name="Francesco De Lello" userId="b8794328b33e8fca" providerId="LiveId" clId="{1B6D2E50-CA1D-467C-98A9-57D1044F210E}" dt="2021-01-07T11:58:37.932" v="424" actId="692"/>
          <ac:cxnSpMkLst>
            <pc:docMk/>
            <pc:sldMk cId="4231758840" sldId="267"/>
            <ac:cxnSpMk id="5" creationId="{7CB6D39C-D6E2-4496-B09F-327AD39C3B89}"/>
          </ac:cxnSpMkLst>
        </pc:cxnChg>
        <pc:cxnChg chg="add mod">
          <ac:chgData name="Francesco De Lello" userId="b8794328b33e8fca" providerId="LiveId" clId="{1B6D2E50-CA1D-467C-98A9-57D1044F210E}" dt="2021-01-07T11:59:04.890" v="433" actId="692"/>
          <ac:cxnSpMkLst>
            <pc:docMk/>
            <pc:sldMk cId="4231758840" sldId="267"/>
            <ac:cxnSpMk id="7" creationId="{13267303-75C5-44D0-A659-89F75D310EC8}"/>
          </ac:cxnSpMkLst>
        </pc:cxnChg>
      </pc:sldChg>
      <pc:sldChg chg="addSp modSp add">
        <pc:chgData name="Francesco De Lello" userId="b8794328b33e8fca" providerId="LiveId" clId="{1B6D2E50-CA1D-467C-98A9-57D1044F210E}" dt="2021-01-07T16:40:06.360" v="1087" actId="14100"/>
        <pc:sldMkLst>
          <pc:docMk/>
          <pc:sldMk cId="895534007" sldId="268"/>
        </pc:sldMkLst>
        <pc:spChg chg="add mod">
          <ac:chgData name="Francesco De Lello" userId="b8794328b33e8fca" providerId="LiveId" clId="{1B6D2E50-CA1D-467C-98A9-57D1044F210E}" dt="2021-01-07T16:28:44.321" v="1077" actId="255"/>
          <ac:spMkLst>
            <pc:docMk/>
            <pc:sldMk cId="895534007" sldId="268"/>
            <ac:spMk id="2" creationId="{8E6D86A8-3B8B-4702-9942-BB48FE55ADEC}"/>
          </ac:spMkLst>
        </pc:spChg>
        <pc:cxnChg chg="add mod">
          <ac:chgData name="Francesco De Lello" userId="b8794328b33e8fca" providerId="LiveId" clId="{1B6D2E50-CA1D-467C-98A9-57D1044F210E}" dt="2021-01-07T16:29:26.431" v="1082" actId="14100"/>
          <ac:cxnSpMkLst>
            <pc:docMk/>
            <pc:sldMk cId="895534007" sldId="268"/>
            <ac:cxnSpMk id="4" creationId="{DD203A34-98C1-4A1C-BA49-D562A8AA6497}"/>
          </ac:cxnSpMkLst>
        </pc:cxnChg>
        <pc:cxnChg chg="add mod">
          <ac:chgData name="Francesco De Lello" userId="b8794328b33e8fca" providerId="LiveId" clId="{1B6D2E50-CA1D-467C-98A9-57D1044F210E}" dt="2021-01-07T16:40:06.360" v="1087" actId="14100"/>
          <ac:cxnSpMkLst>
            <pc:docMk/>
            <pc:sldMk cId="895534007" sldId="268"/>
            <ac:cxnSpMk id="6" creationId="{75376190-B81A-4085-B7A0-85EE41B07D9F}"/>
          </ac:cxnSpMkLst>
        </pc:cxnChg>
        <pc:cxnChg chg="add mod">
          <ac:chgData name="Francesco De Lello" userId="b8794328b33e8fca" providerId="LiveId" clId="{1B6D2E50-CA1D-467C-98A9-57D1044F210E}" dt="2021-01-07T16:39:45.470" v="1085" actId="14100"/>
          <ac:cxnSpMkLst>
            <pc:docMk/>
            <pc:sldMk cId="895534007" sldId="268"/>
            <ac:cxnSpMk id="8" creationId="{B8B352F8-0387-4D0B-9B11-E37F8C578BC6}"/>
          </ac:cxnSpMkLst>
        </pc:cxnChg>
        <pc:cxnChg chg="add mod">
          <ac:chgData name="Francesco De Lello" userId="b8794328b33e8fca" providerId="LiveId" clId="{1B6D2E50-CA1D-467C-98A9-57D1044F210E}" dt="2021-01-07T16:29:36.582" v="1083" actId="1076"/>
          <ac:cxnSpMkLst>
            <pc:docMk/>
            <pc:sldMk cId="895534007" sldId="268"/>
            <ac:cxnSpMk id="11" creationId="{1549E306-1644-45A1-B53D-ECA2DC673756}"/>
          </ac:cxnSpMkLst>
        </pc:cxnChg>
      </pc:sldChg>
      <pc:sldChg chg="del">
        <pc:chgData name="Francesco De Lello" userId="b8794328b33e8fca" providerId="LiveId" clId="{1B6D2E50-CA1D-467C-98A9-57D1044F210E}" dt="2021-01-07T10:50:56.194" v="20" actId="2696"/>
        <pc:sldMkLst>
          <pc:docMk/>
          <pc:sldMk cId="2110452719" sldId="268"/>
        </pc:sldMkLst>
      </pc:sldChg>
      <pc:sldChg chg="addSp modSp add">
        <pc:chgData name="Francesco De Lello" userId="b8794328b33e8fca" providerId="LiveId" clId="{1B6D2E50-CA1D-467C-98A9-57D1044F210E}" dt="2021-01-07T16:50:05.352" v="1818" actId="692"/>
        <pc:sldMkLst>
          <pc:docMk/>
          <pc:sldMk cId="2674408616" sldId="269"/>
        </pc:sldMkLst>
        <pc:spChg chg="add mod">
          <ac:chgData name="Francesco De Lello" userId="b8794328b33e8fca" providerId="LiveId" clId="{1B6D2E50-CA1D-467C-98A9-57D1044F210E}" dt="2021-01-07T16:49:20.326" v="1799" actId="207"/>
          <ac:spMkLst>
            <pc:docMk/>
            <pc:sldMk cId="2674408616" sldId="269"/>
            <ac:spMk id="2" creationId="{3C449FD2-B1B9-42A5-991E-09C599882781}"/>
          </ac:spMkLst>
        </pc:spChg>
        <pc:cxnChg chg="add mod">
          <ac:chgData name="Francesco De Lello" userId="b8794328b33e8fca" providerId="LiveId" clId="{1B6D2E50-CA1D-467C-98A9-57D1044F210E}" dt="2021-01-07T16:49:44.715" v="1810" actId="692"/>
          <ac:cxnSpMkLst>
            <pc:docMk/>
            <pc:sldMk cId="2674408616" sldId="269"/>
            <ac:cxnSpMk id="4" creationId="{473A088B-9034-4C8D-80FF-C5B9FB72E04D}"/>
          </ac:cxnSpMkLst>
        </pc:cxnChg>
        <pc:cxnChg chg="add mod">
          <ac:chgData name="Francesco De Lello" userId="b8794328b33e8fca" providerId="LiveId" clId="{1B6D2E50-CA1D-467C-98A9-57D1044F210E}" dt="2021-01-07T16:50:05.352" v="1818" actId="692"/>
          <ac:cxnSpMkLst>
            <pc:docMk/>
            <pc:sldMk cId="2674408616" sldId="269"/>
            <ac:cxnSpMk id="6" creationId="{234317A8-AD32-4121-BE17-51F891CBC51A}"/>
          </ac:cxnSpMkLst>
        </pc:cxnChg>
      </pc:sldChg>
      <pc:sldChg chg="del">
        <pc:chgData name="Francesco De Lello" userId="b8794328b33e8fca" providerId="LiveId" clId="{1B6D2E50-CA1D-467C-98A9-57D1044F210E}" dt="2021-01-07T10:50:56.178" v="19" actId="2696"/>
        <pc:sldMkLst>
          <pc:docMk/>
          <pc:sldMk cId="2995423285" sldId="269"/>
        </pc:sldMkLst>
      </pc:sldChg>
      <pc:sldChg chg="del">
        <pc:chgData name="Francesco De Lello" userId="b8794328b33e8fca" providerId="LiveId" clId="{1B6D2E50-CA1D-467C-98A9-57D1044F210E}" dt="2021-01-07T10:50:56.162" v="18" actId="2696"/>
        <pc:sldMkLst>
          <pc:docMk/>
          <pc:sldMk cId="1047810469" sldId="270"/>
        </pc:sldMkLst>
      </pc:sldChg>
      <pc:sldChg chg="addSp delSp modSp add">
        <pc:chgData name="Francesco De Lello" userId="b8794328b33e8fca" providerId="LiveId" clId="{1B6D2E50-CA1D-467C-98A9-57D1044F210E}" dt="2021-01-15T10:08:30.361" v="39801" actId="20577"/>
        <pc:sldMkLst>
          <pc:docMk/>
          <pc:sldMk cId="2134239721" sldId="270"/>
        </pc:sldMkLst>
        <pc:spChg chg="add mod">
          <ac:chgData name="Francesco De Lello" userId="b8794328b33e8fca" providerId="LiveId" clId="{1B6D2E50-CA1D-467C-98A9-57D1044F210E}" dt="2021-01-08T10:34:17.807" v="4988" actId="1582"/>
          <ac:spMkLst>
            <pc:docMk/>
            <pc:sldMk cId="2134239721" sldId="270"/>
            <ac:spMk id="2" creationId="{435864E2-5213-493E-AFAB-F1E7B642F470}"/>
          </ac:spMkLst>
        </pc:spChg>
        <pc:spChg chg="add del mod">
          <ac:chgData name="Francesco De Lello" userId="b8794328b33e8fca" providerId="LiveId" clId="{1B6D2E50-CA1D-467C-98A9-57D1044F210E}" dt="2021-01-07T17:15:47.333" v="1822" actId="478"/>
          <ac:spMkLst>
            <pc:docMk/>
            <pc:sldMk cId="2134239721" sldId="270"/>
            <ac:spMk id="2" creationId="{A0D418B6-E06D-429D-B74B-AFBAE218C9E4}"/>
          </ac:spMkLst>
        </pc:spChg>
        <pc:spChg chg="add mod">
          <ac:chgData name="Francesco De Lello" userId="b8794328b33e8fca" providerId="LiveId" clId="{1B6D2E50-CA1D-467C-98A9-57D1044F210E}" dt="2021-01-15T10:08:30.361" v="39801" actId="20577"/>
          <ac:spMkLst>
            <pc:docMk/>
            <pc:sldMk cId="2134239721" sldId="270"/>
            <ac:spMk id="3" creationId="{0139D514-AB0A-4EEF-AC47-60B6EDEE5EF6}"/>
          </ac:spMkLst>
        </pc:spChg>
        <pc:spChg chg="add mod">
          <ac:chgData name="Francesco De Lello" userId="b8794328b33e8fca" providerId="LiveId" clId="{1B6D2E50-CA1D-467C-98A9-57D1044F210E}" dt="2021-01-08T10:35:47.569" v="5000" actId="207"/>
          <ac:spMkLst>
            <pc:docMk/>
            <pc:sldMk cId="2134239721" sldId="270"/>
            <ac:spMk id="4" creationId="{84EEAFA8-F207-48C5-A103-9431ED64FCF9}"/>
          </ac:spMkLst>
        </pc:spChg>
        <pc:spChg chg="add mod">
          <ac:chgData name="Francesco De Lello" userId="b8794328b33e8fca" providerId="LiveId" clId="{1B6D2E50-CA1D-467C-98A9-57D1044F210E}" dt="2021-01-08T10:40:39.016" v="5005" actId="207"/>
          <ac:spMkLst>
            <pc:docMk/>
            <pc:sldMk cId="2134239721" sldId="270"/>
            <ac:spMk id="6" creationId="{DCE1538D-0483-4D89-866B-98974B2BEB28}"/>
          </ac:spMkLst>
        </pc:spChg>
        <pc:spChg chg="add del mod">
          <ac:chgData name="Francesco De Lello" userId="b8794328b33e8fca" providerId="LiveId" clId="{1B6D2E50-CA1D-467C-98A9-57D1044F210E}" dt="2021-01-08T10:35:08.812" v="4994"/>
          <ac:spMkLst>
            <pc:docMk/>
            <pc:sldMk cId="2134239721" sldId="270"/>
            <ac:spMk id="8" creationId="{B6C64273-7580-4152-869C-ED3B6B5E08CC}"/>
          </ac:spMkLst>
        </pc:spChg>
        <pc:spChg chg="add del">
          <ac:chgData name="Francesco De Lello" userId="b8794328b33e8fca" providerId="LiveId" clId="{1B6D2E50-CA1D-467C-98A9-57D1044F210E}" dt="2021-01-08T10:35:07.544" v="4993"/>
          <ac:spMkLst>
            <pc:docMk/>
            <pc:sldMk cId="2134239721" sldId="270"/>
            <ac:spMk id="10" creationId="{F7079BE5-5393-448A-B481-B82DCEBB90DF}"/>
          </ac:spMkLst>
        </pc:spChg>
        <pc:spChg chg="add mod">
          <ac:chgData name="Francesco De Lello" userId="b8794328b33e8fca" providerId="LiveId" clId="{1B6D2E50-CA1D-467C-98A9-57D1044F210E}" dt="2021-01-08T10:41:11.174" v="5009" actId="207"/>
          <ac:spMkLst>
            <pc:docMk/>
            <pc:sldMk cId="2134239721" sldId="270"/>
            <ac:spMk id="11" creationId="{9F9D7B3B-3C34-40D8-AF67-750F15061CD2}"/>
          </ac:spMkLst>
        </pc:spChg>
        <pc:spChg chg="add mod">
          <ac:chgData name="Francesco De Lello" userId="b8794328b33e8fca" providerId="LiveId" clId="{1B6D2E50-CA1D-467C-98A9-57D1044F210E}" dt="2021-01-08T10:42:01.135" v="5015" actId="14100"/>
          <ac:spMkLst>
            <pc:docMk/>
            <pc:sldMk cId="2134239721" sldId="270"/>
            <ac:spMk id="12" creationId="{CC2034E8-10E6-4FF1-8478-587963FFA668}"/>
          </ac:spMkLst>
        </pc:spChg>
        <pc:spChg chg="add mod">
          <ac:chgData name="Francesco De Lello" userId="b8794328b33e8fca" providerId="LiveId" clId="{1B6D2E50-CA1D-467C-98A9-57D1044F210E}" dt="2021-01-08T10:44:28.268" v="5023" actId="14100"/>
          <ac:spMkLst>
            <pc:docMk/>
            <pc:sldMk cId="2134239721" sldId="270"/>
            <ac:spMk id="13" creationId="{7CA54C50-1735-408D-91DE-5355642476B0}"/>
          </ac:spMkLst>
        </pc:spChg>
        <pc:spChg chg="add mod">
          <ac:chgData name="Francesco De Lello" userId="b8794328b33e8fca" providerId="LiveId" clId="{1B6D2E50-CA1D-467C-98A9-57D1044F210E}" dt="2021-01-08T10:45:30.385" v="5028" actId="207"/>
          <ac:spMkLst>
            <pc:docMk/>
            <pc:sldMk cId="2134239721" sldId="270"/>
            <ac:spMk id="14" creationId="{3D091822-A950-4DEF-808D-875EB04BFA90}"/>
          </ac:spMkLst>
        </pc:spChg>
        <pc:spChg chg="add mod">
          <ac:chgData name="Francesco De Lello" userId="b8794328b33e8fca" providerId="LiveId" clId="{1B6D2E50-CA1D-467C-98A9-57D1044F210E}" dt="2021-01-08T10:46:40.859" v="5035" actId="1076"/>
          <ac:spMkLst>
            <pc:docMk/>
            <pc:sldMk cId="2134239721" sldId="270"/>
            <ac:spMk id="15" creationId="{52CDC7BE-F2F4-4A2C-B92F-53DFA82439D0}"/>
          </ac:spMkLst>
        </pc:spChg>
        <pc:cxnChg chg="add mod">
          <ac:chgData name="Francesco De Lello" userId="b8794328b33e8fca" providerId="LiveId" clId="{1B6D2E50-CA1D-467C-98A9-57D1044F210E}" dt="2021-01-07T17:25:39.236" v="2744" actId="692"/>
          <ac:cxnSpMkLst>
            <pc:docMk/>
            <pc:sldMk cId="2134239721" sldId="270"/>
            <ac:cxnSpMk id="5" creationId="{62F6C4DE-F05F-4860-97CE-5CC7A002EE93}"/>
          </ac:cxnSpMkLst>
        </pc:cxnChg>
        <pc:cxnChg chg="add mod">
          <ac:chgData name="Francesco De Lello" userId="b8794328b33e8fca" providerId="LiveId" clId="{1B6D2E50-CA1D-467C-98A9-57D1044F210E}" dt="2021-01-07T17:26:03.782" v="2753" actId="692"/>
          <ac:cxnSpMkLst>
            <pc:docMk/>
            <pc:sldMk cId="2134239721" sldId="270"/>
            <ac:cxnSpMk id="7" creationId="{A60838C3-9C3A-460D-81EC-888E9C140D34}"/>
          </ac:cxnSpMkLst>
        </pc:cxnChg>
        <pc:cxnChg chg="add mod">
          <ac:chgData name="Francesco De Lello" userId="b8794328b33e8fca" providerId="LiveId" clId="{1B6D2E50-CA1D-467C-98A9-57D1044F210E}" dt="2021-01-07T17:26:24.724" v="2761" actId="692"/>
          <ac:cxnSpMkLst>
            <pc:docMk/>
            <pc:sldMk cId="2134239721" sldId="270"/>
            <ac:cxnSpMk id="9" creationId="{8576B472-FB87-4200-85E9-614CBFF4706A}"/>
          </ac:cxnSpMkLst>
        </pc:cxnChg>
      </pc:sldChg>
      <pc:sldChg chg="addSp modSp add">
        <pc:chgData name="Francesco De Lello" userId="b8794328b33e8fca" providerId="LiveId" clId="{1B6D2E50-CA1D-467C-98A9-57D1044F210E}" dt="2021-01-07T18:05:33.932" v="3467" actId="13822"/>
        <pc:sldMkLst>
          <pc:docMk/>
          <pc:sldMk cId="2484010545" sldId="271"/>
        </pc:sldMkLst>
        <pc:spChg chg="add mod">
          <ac:chgData name="Francesco De Lello" userId="b8794328b33e8fca" providerId="LiveId" clId="{1B6D2E50-CA1D-467C-98A9-57D1044F210E}" dt="2021-01-07T18:04:10.323" v="3461" actId="20577"/>
          <ac:spMkLst>
            <pc:docMk/>
            <pc:sldMk cId="2484010545" sldId="271"/>
            <ac:spMk id="2" creationId="{993DB64E-D917-4977-B4E9-A8DCA886B0B7}"/>
          </ac:spMkLst>
        </pc:spChg>
        <pc:cxnChg chg="add mod">
          <ac:chgData name="Francesco De Lello" userId="b8794328b33e8fca" providerId="LiveId" clId="{1B6D2E50-CA1D-467C-98A9-57D1044F210E}" dt="2021-01-07T18:03:00.508" v="3353" actId="14100"/>
          <ac:cxnSpMkLst>
            <pc:docMk/>
            <pc:sldMk cId="2484010545" sldId="271"/>
            <ac:cxnSpMk id="4" creationId="{094E6A5C-4F93-4831-99DA-4CB4CD720F36}"/>
          </ac:cxnSpMkLst>
        </pc:cxnChg>
        <pc:cxnChg chg="add mod">
          <ac:chgData name="Francesco De Lello" userId="b8794328b33e8fca" providerId="LiveId" clId="{1B6D2E50-CA1D-467C-98A9-57D1044F210E}" dt="2021-01-07T18:03:21.793" v="3354" actId="14100"/>
          <ac:cxnSpMkLst>
            <pc:docMk/>
            <pc:sldMk cId="2484010545" sldId="271"/>
            <ac:cxnSpMk id="6" creationId="{E4835785-7826-453E-B3F4-E5F3CFCDAEA5}"/>
          </ac:cxnSpMkLst>
        </pc:cxnChg>
        <pc:cxnChg chg="add mod">
          <ac:chgData name="Francesco De Lello" userId="b8794328b33e8fca" providerId="LiveId" clId="{1B6D2E50-CA1D-467C-98A9-57D1044F210E}" dt="2021-01-07T18:03:28.872" v="3355" actId="1076"/>
          <ac:cxnSpMkLst>
            <pc:docMk/>
            <pc:sldMk cId="2484010545" sldId="271"/>
            <ac:cxnSpMk id="9" creationId="{CA6818E9-608A-4B25-8EE4-03FEF0794CE3}"/>
          </ac:cxnSpMkLst>
        </pc:cxnChg>
        <pc:cxnChg chg="add mod">
          <ac:chgData name="Francesco De Lello" userId="b8794328b33e8fca" providerId="LiveId" clId="{1B6D2E50-CA1D-467C-98A9-57D1044F210E}" dt="2021-01-07T18:03:31.837" v="3356" actId="1076"/>
          <ac:cxnSpMkLst>
            <pc:docMk/>
            <pc:sldMk cId="2484010545" sldId="271"/>
            <ac:cxnSpMk id="11" creationId="{79030FF2-3005-4E24-A6B0-80F29E33F204}"/>
          </ac:cxnSpMkLst>
        </pc:cxnChg>
        <pc:cxnChg chg="add mod">
          <ac:chgData name="Francesco De Lello" userId="b8794328b33e8fca" providerId="LiveId" clId="{1B6D2E50-CA1D-467C-98A9-57D1044F210E}" dt="2021-01-07T18:04:52.577" v="3464" actId="13822"/>
          <ac:cxnSpMkLst>
            <pc:docMk/>
            <pc:sldMk cId="2484010545" sldId="271"/>
            <ac:cxnSpMk id="23" creationId="{ED974517-DF93-497F-A1F2-E6087F0970FA}"/>
          </ac:cxnSpMkLst>
        </pc:cxnChg>
        <pc:cxnChg chg="add mod">
          <ac:chgData name="Francesco De Lello" userId="b8794328b33e8fca" providerId="LiveId" clId="{1B6D2E50-CA1D-467C-98A9-57D1044F210E}" dt="2021-01-07T18:05:33.932" v="3467" actId="13822"/>
          <ac:cxnSpMkLst>
            <pc:docMk/>
            <pc:sldMk cId="2484010545" sldId="271"/>
            <ac:cxnSpMk id="26" creationId="{09BE9819-7548-4FAC-B0E4-DB10E5D1D60F}"/>
          </ac:cxnSpMkLst>
        </pc:cxnChg>
      </pc:sldChg>
      <pc:sldChg chg="del">
        <pc:chgData name="Francesco De Lello" userId="b8794328b33e8fca" providerId="LiveId" clId="{1B6D2E50-CA1D-467C-98A9-57D1044F210E}" dt="2021-01-07T10:50:56.145" v="17" actId="2696"/>
        <pc:sldMkLst>
          <pc:docMk/>
          <pc:sldMk cId="3407045789" sldId="271"/>
        </pc:sldMkLst>
      </pc:sldChg>
      <pc:sldChg chg="addSp modSp add">
        <pc:chgData name="Francesco De Lello" userId="b8794328b33e8fca" providerId="LiveId" clId="{1B6D2E50-CA1D-467C-98A9-57D1044F210E}" dt="2021-01-14T17:14:53.090" v="39771" actId="208"/>
        <pc:sldMkLst>
          <pc:docMk/>
          <pc:sldMk cId="913181113" sldId="272"/>
        </pc:sldMkLst>
        <pc:spChg chg="add mod">
          <ac:chgData name="Francesco De Lello" userId="b8794328b33e8fca" providerId="LiveId" clId="{1B6D2E50-CA1D-467C-98A9-57D1044F210E}" dt="2021-01-14T17:11:47.768" v="39754" actId="207"/>
          <ac:spMkLst>
            <pc:docMk/>
            <pc:sldMk cId="913181113" sldId="272"/>
            <ac:spMk id="2" creationId="{F89BCFB3-F021-4143-8221-E24E2769A3D1}"/>
          </ac:spMkLst>
        </pc:spChg>
        <pc:cxnChg chg="add mod">
          <ac:chgData name="Francesco De Lello" userId="b8794328b33e8fca" providerId="LiveId" clId="{1B6D2E50-CA1D-467C-98A9-57D1044F210E}" dt="2021-01-14T17:12:11.481" v="39757" actId="1582"/>
          <ac:cxnSpMkLst>
            <pc:docMk/>
            <pc:sldMk cId="913181113" sldId="272"/>
            <ac:cxnSpMk id="4" creationId="{AC93C706-0151-43F7-B6F2-9A16D7CBC98D}"/>
          </ac:cxnSpMkLst>
        </pc:cxnChg>
        <pc:cxnChg chg="add mod">
          <ac:chgData name="Francesco De Lello" userId="b8794328b33e8fca" providerId="LiveId" clId="{1B6D2E50-CA1D-467C-98A9-57D1044F210E}" dt="2021-01-14T17:12:37.221" v="39760" actId="1582"/>
          <ac:cxnSpMkLst>
            <pc:docMk/>
            <pc:sldMk cId="913181113" sldId="272"/>
            <ac:cxnSpMk id="6" creationId="{0C21309F-2416-4A38-A8DA-65E9C84B031B}"/>
          </ac:cxnSpMkLst>
        </pc:cxnChg>
        <pc:cxnChg chg="add mod">
          <ac:chgData name="Francesco De Lello" userId="b8794328b33e8fca" providerId="LiveId" clId="{1B6D2E50-CA1D-467C-98A9-57D1044F210E}" dt="2021-01-14T17:13:54.582" v="39763" actId="208"/>
          <ac:cxnSpMkLst>
            <pc:docMk/>
            <pc:sldMk cId="913181113" sldId="272"/>
            <ac:cxnSpMk id="8" creationId="{1C34DC67-A806-4CE1-9B6C-FC675ABADC85}"/>
          </ac:cxnSpMkLst>
        </pc:cxnChg>
        <pc:cxnChg chg="add mod">
          <ac:chgData name="Francesco De Lello" userId="b8794328b33e8fca" providerId="LiveId" clId="{1B6D2E50-CA1D-467C-98A9-57D1044F210E}" dt="2021-01-14T17:14:29.616" v="39768" actId="1076"/>
          <ac:cxnSpMkLst>
            <pc:docMk/>
            <pc:sldMk cId="913181113" sldId="272"/>
            <ac:cxnSpMk id="10" creationId="{56DA9A15-1524-4910-A8D6-0DF5FB585E82}"/>
          </ac:cxnSpMkLst>
        </pc:cxnChg>
        <pc:cxnChg chg="add mod">
          <ac:chgData name="Francesco De Lello" userId="b8794328b33e8fca" providerId="LiveId" clId="{1B6D2E50-CA1D-467C-98A9-57D1044F210E}" dt="2021-01-14T17:14:53.090" v="39771" actId="208"/>
          <ac:cxnSpMkLst>
            <pc:docMk/>
            <pc:sldMk cId="913181113" sldId="272"/>
            <ac:cxnSpMk id="13" creationId="{E2B14B6A-F8EA-48FA-9BF6-1B14EDC03CBF}"/>
          </ac:cxnSpMkLst>
        </pc:cxnChg>
      </pc:sldChg>
      <pc:sldChg chg="del">
        <pc:chgData name="Francesco De Lello" userId="b8794328b33e8fca" providerId="LiveId" clId="{1B6D2E50-CA1D-467C-98A9-57D1044F210E}" dt="2021-01-07T10:50:56.125" v="16" actId="2696"/>
        <pc:sldMkLst>
          <pc:docMk/>
          <pc:sldMk cId="922631488" sldId="272"/>
        </pc:sldMkLst>
      </pc:sldChg>
      <pc:sldChg chg="addSp modSp add ord">
        <pc:chgData name="Francesco De Lello" userId="b8794328b33e8fca" providerId="LiveId" clId="{1B6D2E50-CA1D-467C-98A9-57D1044F210E}" dt="2021-01-12T11:33:54.018" v="33318" actId="1076"/>
        <pc:sldMkLst>
          <pc:docMk/>
          <pc:sldMk cId="1975360159" sldId="273"/>
        </pc:sldMkLst>
        <pc:spChg chg="add mod">
          <ac:chgData name="Francesco De Lello" userId="b8794328b33e8fca" providerId="LiveId" clId="{1B6D2E50-CA1D-467C-98A9-57D1044F210E}" dt="2021-01-12T11:33:36.863" v="33316" actId="2711"/>
          <ac:spMkLst>
            <pc:docMk/>
            <pc:sldMk cId="1975360159" sldId="273"/>
            <ac:spMk id="2" creationId="{5867F928-2555-4601-BB31-AB1378F62E26}"/>
          </ac:spMkLst>
        </pc:spChg>
        <pc:cxnChg chg="add mod">
          <ac:chgData name="Francesco De Lello" userId="b8794328b33e8fca" providerId="LiveId" clId="{1B6D2E50-CA1D-467C-98A9-57D1044F210E}" dt="2021-01-08T12:12:06.881" v="5642" actId="1076"/>
          <ac:cxnSpMkLst>
            <pc:docMk/>
            <pc:sldMk cId="1975360159" sldId="273"/>
            <ac:cxnSpMk id="4" creationId="{847F8E0D-4371-415D-86C5-97B8B1C8B5C6}"/>
          </ac:cxnSpMkLst>
        </pc:cxnChg>
        <pc:cxnChg chg="add mod">
          <ac:chgData name="Francesco De Lello" userId="b8794328b33e8fca" providerId="LiveId" clId="{1B6D2E50-CA1D-467C-98A9-57D1044F210E}" dt="2021-01-12T11:33:45.871" v="33317" actId="1076"/>
          <ac:cxnSpMkLst>
            <pc:docMk/>
            <pc:sldMk cId="1975360159" sldId="273"/>
            <ac:cxnSpMk id="7" creationId="{C0A99E86-143E-43C8-BE1E-8B1D335EABC5}"/>
          </ac:cxnSpMkLst>
        </pc:cxnChg>
        <pc:cxnChg chg="add mod">
          <ac:chgData name="Francesco De Lello" userId="b8794328b33e8fca" providerId="LiveId" clId="{1B6D2E50-CA1D-467C-98A9-57D1044F210E}" dt="2021-01-12T11:33:54.018" v="33318" actId="1076"/>
          <ac:cxnSpMkLst>
            <pc:docMk/>
            <pc:sldMk cId="1975360159" sldId="273"/>
            <ac:cxnSpMk id="9" creationId="{2EB2834D-A59B-4426-99A1-363A6574EF93}"/>
          </ac:cxnSpMkLst>
        </pc:cxnChg>
        <pc:cxnChg chg="add mod">
          <ac:chgData name="Francesco De Lello" userId="b8794328b33e8fca" providerId="LiveId" clId="{1B6D2E50-CA1D-467C-98A9-57D1044F210E}" dt="2021-01-08T12:13:37.851" v="5654" actId="14100"/>
          <ac:cxnSpMkLst>
            <pc:docMk/>
            <pc:sldMk cId="1975360159" sldId="273"/>
            <ac:cxnSpMk id="11" creationId="{A9FEF260-CA2E-429D-A199-D82DD459C935}"/>
          </ac:cxnSpMkLst>
        </pc:cxnChg>
      </pc:sldChg>
      <pc:sldChg chg="del">
        <pc:chgData name="Francesco De Lello" userId="b8794328b33e8fca" providerId="LiveId" clId="{1B6D2E50-CA1D-467C-98A9-57D1044F210E}" dt="2021-01-07T10:50:56.109" v="15" actId="2696"/>
        <pc:sldMkLst>
          <pc:docMk/>
          <pc:sldMk cId="3062158232" sldId="273"/>
        </pc:sldMkLst>
      </pc:sldChg>
      <pc:sldChg chg="addSp modSp add">
        <pc:chgData name="Francesco De Lello" userId="b8794328b33e8fca" providerId="LiveId" clId="{1B6D2E50-CA1D-467C-98A9-57D1044F210E}" dt="2021-01-14T17:17:05.845" v="39774" actId="20577"/>
        <pc:sldMkLst>
          <pc:docMk/>
          <pc:sldMk cId="3211464118" sldId="274"/>
        </pc:sldMkLst>
        <pc:spChg chg="add mod">
          <ac:chgData name="Francesco De Lello" userId="b8794328b33e8fca" providerId="LiveId" clId="{1B6D2E50-CA1D-467C-98A9-57D1044F210E}" dt="2021-01-14T17:17:05.845" v="39774" actId="20577"/>
          <ac:spMkLst>
            <pc:docMk/>
            <pc:sldMk cId="3211464118" sldId="274"/>
            <ac:spMk id="2" creationId="{1297457D-6C09-4CE2-BAAA-ACA5C569B63C}"/>
          </ac:spMkLst>
        </pc:spChg>
      </pc:sldChg>
      <pc:sldChg chg="del">
        <pc:chgData name="Francesco De Lello" userId="b8794328b33e8fca" providerId="LiveId" clId="{1B6D2E50-CA1D-467C-98A9-57D1044F210E}" dt="2021-01-07T10:50:56.077" v="14" actId="2696"/>
        <pc:sldMkLst>
          <pc:docMk/>
          <pc:sldMk cId="3288892364" sldId="274"/>
        </pc:sldMkLst>
      </pc:sldChg>
      <pc:sldChg chg="addSp modSp add mod">
        <pc:chgData name="Francesco De Lello" userId="b8794328b33e8fca" providerId="LiveId" clId="{1B6D2E50-CA1D-467C-98A9-57D1044F210E}" dt="2021-01-18T10:50:54.183" v="41365" actId="20577"/>
        <pc:sldMkLst>
          <pc:docMk/>
          <pc:sldMk cId="573373063" sldId="275"/>
        </pc:sldMkLst>
        <pc:spChg chg="add mod">
          <ac:chgData name="Francesco De Lello" userId="b8794328b33e8fca" providerId="LiveId" clId="{1B6D2E50-CA1D-467C-98A9-57D1044F210E}" dt="2021-01-18T10:50:54.183" v="41365" actId="20577"/>
          <ac:spMkLst>
            <pc:docMk/>
            <pc:sldMk cId="573373063" sldId="275"/>
            <ac:spMk id="2" creationId="{F7D765FF-D1DA-4C7D-AAB4-AB0DAC474708}"/>
          </ac:spMkLst>
        </pc:spChg>
        <pc:cxnChg chg="add mod">
          <ac:chgData name="Francesco De Lello" userId="b8794328b33e8fca" providerId="LiveId" clId="{1B6D2E50-CA1D-467C-98A9-57D1044F210E}" dt="2021-01-14T17:22:20.589" v="39778" actId="14100"/>
          <ac:cxnSpMkLst>
            <pc:docMk/>
            <pc:sldMk cId="573373063" sldId="275"/>
            <ac:cxnSpMk id="4" creationId="{79365DF0-3B03-4CFD-9C9D-377FBDFABBE3}"/>
          </ac:cxnSpMkLst>
        </pc:cxnChg>
      </pc:sldChg>
      <pc:sldChg chg="del">
        <pc:chgData name="Francesco De Lello" userId="b8794328b33e8fca" providerId="LiveId" clId="{1B6D2E50-CA1D-467C-98A9-57D1044F210E}" dt="2021-01-07T10:50:56.062" v="13" actId="2696"/>
        <pc:sldMkLst>
          <pc:docMk/>
          <pc:sldMk cId="1084507221" sldId="275"/>
        </pc:sldMkLst>
      </pc:sldChg>
      <pc:sldChg chg="addSp modSp add">
        <pc:chgData name="Francesco De Lello" userId="b8794328b33e8fca" providerId="LiveId" clId="{1B6D2E50-CA1D-467C-98A9-57D1044F210E}" dt="2021-01-14T17:23:19.835" v="39787" actId="20577"/>
        <pc:sldMkLst>
          <pc:docMk/>
          <pc:sldMk cId="673363310" sldId="276"/>
        </pc:sldMkLst>
        <pc:spChg chg="add mod">
          <ac:chgData name="Francesco De Lello" userId="b8794328b33e8fca" providerId="LiveId" clId="{1B6D2E50-CA1D-467C-98A9-57D1044F210E}" dt="2021-01-14T17:23:19.835" v="39787" actId="20577"/>
          <ac:spMkLst>
            <pc:docMk/>
            <pc:sldMk cId="673363310" sldId="276"/>
            <ac:spMk id="2" creationId="{1B375B22-38D0-4F60-8481-82D015D93E83}"/>
          </ac:spMkLst>
        </pc:spChg>
        <pc:spChg chg="add mod">
          <ac:chgData name="Francesco De Lello" userId="b8794328b33e8fca" providerId="LiveId" clId="{1B6D2E50-CA1D-467C-98A9-57D1044F210E}" dt="2021-01-08T15:53:53.824" v="6619" actId="207"/>
          <ac:spMkLst>
            <pc:docMk/>
            <pc:sldMk cId="673363310" sldId="276"/>
            <ac:spMk id="5" creationId="{806D7F59-73B6-4C72-A909-DD238A17F30D}"/>
          </ac:spMkLst>
        </pc:spChg>
        <pc:spChg chg="add mod">
          <ac:chgData name="Francesco De Lello" userId="b8794328b33e8fca" providerId="LiveId" clId="{1B6D2E50-CA1D-467C-98A9-57D1044F210E}" dt="2021-01-08T15:54:29.649" v="6624" actId="207"/>
          <ac:spMkLst>
            <pc:docMk/>
            <pc:sldMk cId="673363310" sldId="276"/>
            <ac:spMk id="6" creationId="{FF4B6510-14BA-458B-8CD1-737462C99661}"/>
          </ac:spMkLst>
        </pc:spChg>
        <pc:spChg chg="add mod">
          <ac:chgData name="Francesco De Lello" userId="b8794328b33e8fca" providerId="LiveId" clId="{1B6D2E50-CA1D-467C-98A9-57D1044F210E}" dt="2021-01-08T15:55:03.284" v="6631" actId="207"/>
          <ac:spMkLst>
            <pc:docMk/>
            <pc:sldMk cId="673363310" sldId="276"/>
            <ac:spMk id="7" creationId="{1CB4C0E7-6C34-49FC-9CA2-A4386AFBEEC2}"/>
          </ac:spMkLst>
        </pc:spChg>
        <pc:cxnChg chg="add mod">
          <ac:chgData name="Francesco De Lello" userId="b8794328b33e8fca" providerId="LiveId" clId="{1B6D2E50-CA1D-467C-98A9-57D1044F210E}" dt="2021-01-08T15:53:07.586" v="6611" actId="1582"/>
          <ac:cxnSpMkLst>
            <pc:docMk/>
            <pc:sldMk cId="673363310" sldId="276"/>
            <ac:cxnSpMk id="4" creationId="{A5371EEA-9AFD-4CDF-A095-DCBAE74182B1}"/>
          </ac:cxnSpMkLst>
        </pc:cxnChg>
      </pc:sldChg>
      <pc:sldChg chg="del">
        <pc:chgData name="Francesco De Lello" userId="b8794328b33e8fca" providerId="LiveId" clId="{1B6D2E50-CA1D-467C-98A9-57D1044F210E}" dt="2021-01-07T10:50:56.039" v="12" actId="2696"/>
        <pc:sldMkLst>
          <pc:docMk/>
          <pc:sldMk cId="1562486320" sldId="276"/>
        </pc:sldMkLst>
      </pc:sldChg>
      <pc:sldChg chg="del">
        <pc:chgData name="Francesco De Lello" userId="b8794328b33e8fca" providerId="LiveId" clId="{1B6D2E50-CA1D-467C-98A9-57D1044F210E}" dt="2021-01-07T10:50:56.023" v="11" actId="2696"/>
        <pc:sldMkLst>
          <pc:docMk/>
          <pc:sldMk cId="359385410" sldId="277"/>
        </pc:sldMkLst>
      </pc:sldChg>
      <pc:sldChg chg="addSp modSp add">
        <pc:chgData name="Francesco De Lello" userId="b8794328b33e8fca" providerId="LiveId" clId="{1B6D2E50-CA1D-467C-98A9-57D1044F210E}" dt="2021-01-08T16:41:06.338" v="8184" actId="5793"/>
        <pc:sldMkLst>
          <pc:docMk/>
          <pc:sldMk cId="4146286887" sldId="277"/>
        </pc:sldMkLst>
        <pc:spChg chg="add mod">
          <ac:chgData name="Francesco De Lello" userId="b8794328b33e8fca" providerId="LiveId" clId="{1B6D2E50-CA1D-467C-98A9-57D1044F210E}" dt="2021-01-08T16:41:06.338" v="8184" actId="5793"/>
          <ac:spMkLst>
            <pc:docMk/>
            <pc:sldMk cId="4146286887" sldId="277"/>
            <ac:spMk id="2" creationId="{4339AF06-E66D-4781-AF69-EEABA6AE06C6}"/>
          </ac:spMkLst>
        </pc:spChg>
      </pc:sldChg>
      <pc:sldChg chg="del">
        <pc:chgData name="Francesco De Lello" userId="b8794328b33e8fca" providerId="LiveId" clId="{1B6D2E50-CA1D-467C-98A9-57D1044F210E}" dt="2021-01-07T10:50:55.992" v="10" actId="2696"/>
        <pc:sldMkLst>
          <pc:docMk/>
          <pc:sldMk cId="448989062" sldId="278"/>
        </pc:sldMkLst>
      </pc:sldChg>
      <pc:sldChg chg="addSp modSp add">
        <pc:chgData name="Francesco De Lello" userId="b8794328b33e8fca" providerId="LiveId" clId="{1B6D2E50-CA1D-467C-98A9-57D1044F210E}" dt="2021-01-08T16:44:02.211" v="8207" actId="14100"/>
        <pc:sldMkLst>
          <pc:docMk/>
          <pc:sldMk cId="1234744897" sldId="278"/>
        </pc:sldMkLst>
        <pc:spChg chg="add mod">
          <ac:chgData name="Francesco De Lello" userId="b8794328b33e8fca" providerId="LiveId" clId="{1B6D2E50-CA1D-467C-98A9-57D1044F210E}" dt="2021-01-08T16:43:14.662" v="8203" actId="207"/>
          <ac:spMkLst>
            <pc:docMk/>
            <pc:sldMk cId="1234744897" sldId="278"/>
            <ac:spMk id="2" creationId="{DB6078F2-5917-4DBE-86BC-337180E05D38}"/>
          </ac:spMkLst>
        </pc:spChg>
        <pc:cxnChg chg="add mod">
          <ac:chgData name="Francesco De Lello" userId="b8794328b33e8fca" providerId="LiveId" clId="{1B6D2E50-CA1D-467C-98A9-57D1044F210E}" dt="2021-01-08T16:44:02.211" v="8207" actId="14100"/>
          <ac:cxnSpMkLst>
            <pc:docMk/>
            <pc:sldMk cId="1234744897" sldId="278"/>
            <ac:cxnSpMk id="4" creationId="{147AC8EB-F8AB-43F4-8DBF-418ED317CD88}"/>
          </ac:cxnSpMkLst>
        </pc:cxnChg>
      </pc:sldChg>
      <pc:sldChg chg="addSp modSp add">
        <pc:chgData name="Francesco De Lello" userId="b8794328b33e8fca" providerId="LiveId" clId="{1B6D2E50-CA1D-467C-98A9-57D1044F210E}" dt="2021-01-14T17:41:31.189" v="39799" actId="20577"/>
        <pc:sldMkLst>
          <pc:docMk/>
          <pc:sldMk cId="583843565" sldId="279"/>
        </pc:sldMkLst>
        <pc:spChg chg="add mod">
          <ac:chgData name="Francesco De Lello" userId="b8794328b33e8fca" providerId="LiveId" clId="{1B6D2E50-CA1D-467C-98A9-57D1044F210E}" dt="2021-01-14T17:41:31.189" v="39799" actId="20577"/>
          <ac:spMkLst>
            <pc:docMk/>
            <pc:sldMk cId="583843565" sldId="279"/>
            <ac:spMk id="2" creationId="{F3E847F1-92BC-41E5-AAD4-3B1428803800}"/>
          </ac:spMkLst>
        </pc:spChg>
        <pc:spChg chg="add mod">
          <ac:chgData name="Francesco De Lello" userId="b8794328b33e8fca" providerId="LiveId" clId="{1B6D2E50-CA1D-467C-98A9-57D1044F210E}" dt="2021-01-09T10:39:15.386" v="9641" actId="14100"/>
          <ac:spMkLst>
            <pc:docMk/>
            <pc:sldMk cId="583843565" sldId="279"/>
            <ac:spMk id="3" creationId="{86EBB7DD-F0C3-495F-B580-9123E24BA310}"/>
          </ac:spMkLst>
        </pc:spChg>
      </pc:sldChg>
      <pc:sldChg chg="del">
        <pc:chgData name="Francesco De Lello" userId="b8794328b33e8fca" providerId="LiveId" clId="{1B6D2E50-CA1D-467C-98A9-57D1044F210E}" dt="2021-01-07T10:50:55.961" v="9" actId="2696"/>
        <pc:sldMkLst>
          <pc:docMk/>
          <pc:sldMk cId="2392255835" sldId="279"/>
        </pc:sldMkLst>
      </pc:sldChg>
      <pc:sldChg chg="addSp modSp add">
        <pc:chgData name="Francesco De Lello" userId="b8794328b33e8fca" providerId="LiveId" clId="{1B6D2E50-CA1D-467C-98A9-57D1044F210E}" dt="2021-01-15T11:04:53.543" v="39806" actId="20577"/>
        <pc:sldMkLst>
          <pc:docMk/>
          <pc:sldMk cId="387098788" sldId="280"/>
        </pc:sldMkLst>
        <pc:spChg chg="add mod">
          <ac:chgData name="Francesco De Lello" userId="b8794328b33e8fca" providerId="LiveId" clId="{1B6D2E50-CA1D-467C-98A9-57D1044F210E}" dt="2021-01-15T11:04:53.543" v="39806" actId="20577"/>
          <ac:spMkLst>
            <pc:docMk/>
            <pc:sldMk cId="387098788" sldId="280"/>
            <ac:spMk id="2" creationId="{7F73CC57-ED32-4548-B898-86AC67348472}"/>
          </ac:spMkLst>
        </pc:spChg>
        <pc:cxnChg chg="add mod">
          <ac:chgData name="Francesco De Lello" userId="b8794328b33e8fca" providerId="LiveId" clId="{1B6D2E50-CA1D-467C-98A9-57D1044F210E}" dt="2021-01-09T10:42:45.239" v="9654" actId="1582"/>
          <ac:cxnSpMkLst>
            <pc:docMk/>
            <pc:sldMk cId="387098788" sldId="280"/>
            <ac:cxnSpMk id="4" creationId="{B8AB6E3F-2B87-4DCB-B9CF-D9DD9E8899B9}"/>
          </ac:cxnSpMkLst>
        </pc:cxnChg>
        <pc:cxnChg chg="add mod">
          <ac:chgData name="Francesco De Lello" userId="b8794328b33e8fca" providerId="LiveId" clId="{1B6D2E50-CA1D-467C-98A9-57D1044F210E}" dt="2021-01-09T10:43:05.744" v="9657" actId="1582"/>
          <ac:cxnSpMkLst>
            <pc:docMk/>
            <pc:sldMk cId="387098788" sldId="280"/>
            <ac:cxnSpMk id="6" creationId="{0B0B9DA4-9F20-473F-ABD1-B884EF17F4E7}"/>
          </ac:cxnSpMkLst>
        </pc:cxnChg>
      </pc:sldChg>
      <pc:sldChg chg="del">
        <pc:chgData name="Francesco De Lello" userId="b8794328b33e8fca" providerId="LiveId" clId="{1B6D2E50-CA1D-467C-98A9-57D1044F210E}" dt="2021-01-07T10:50:55.926" v="8" actId="2696"/>
        <pc:sldMkLst>
          <pc:docMk/>
          <pc:sldMk cId="1960470174" sldId="280"/>
        </pc:sldMkLst>
      </pc:sldChg>
      <pc:sldChg chg="addSp modSp add">
        <pc:chgData name="Francesco De Lello" userId="b8794328b33e8fca" providerId="LiveId" clId="{1B6D2E50-CA1D-467C-98A9-57D1044F210E}" dt="2021-01-09T11:06:33.304" v="10876" actId="14100"/>
        <pc:sldMkLst>
          <pc:docMk/>
          <pc:sldMk cId="2623167956" sldId="281"/>
        </pc:sldMkLst>
        <pc:spChg chg="add mod">
          <ac:chgData name="Francesco De Lello" userId="b8794328b33e8fca" providerId="LiveId" clId="{1B6D2E50-CA1D-467C-98A9-57D1044F210E}" dt="2021-01-09T11:05:29.517" v="10867" actId="20577"/>
          <ac:spMkLst>
            <pc:docMk/>
            <pc:sldMk cId="2623167956" sldId="281"/>
            <ac:spMk id="2" creationId="{ABA8BF15-71E3-4EF6-B9A7-F1B38B1615FC}"/>
          </ac:spMkLst>
        </pc:spChg>
        <pc:cxnChg chg="add mod">
          <ac:chgData name="Francesco De Lello" userId="b8794328b33e8fca" providerId="LiveId" clId="{1B6D2E50-CA1D-467C-98A9-57D1044F210E}" dt="2021-01-09T11:06:04.569" v="10871" actId="14100"/>
          <ac:cxnSpMkLst>
            <pc:docMk/>
            <pc:sldMk cId="2623167956" sldId="281"/>
            <ac:cxnSpMk id="4" creationId="{2E393F4E-366C-4C13-A6A4-49A07825F9F7}"/>
          </ac:cxnSpMkLst>
        </pc:cxnChg>
        <pc:cxnChg chg="add mod">
          <ac:chgData name="Francesco De Lello" userId="b8794328b33e8fca" providerId="LiveId" clId="{1B6D2E50-CA1D-467C-98A9-57D1044F210E}" dt="2021-01-09T11:06:33.304" v="10876" actId="14100"/>
          <ac:cxnSpMkLst>
            <pc:docMk/>
            <pc:sldMk cId="2623167956" sldId="281"/>
            <ac:cxnSpMk id="7" creationId="{43AB96EA-FE86-436C-8986-01C02DF6E3F6}"/>
          </ac:cxnSpMkLst>
        </pc:cxnChg>
      </pc:sldChg>
      <pc:sldChg chg="del">
        <pc:chgData name="Francesco De Lello" userId="b8794328b33e8fca" providerId="LiveId" clId="{1B6D2E50-CA1D-467C-98A9-57D1044F210E}" dt="2021-01-07T10:50:00.609" v="1" actId="2696"/>
        <pc:sldMkLst>
          <pc:docMk/>
          <pc:sldMk cId="3389705008" sldId="281"/>
        </pc:sldMkLst>
      </pc:sldChg>
      <pc:sldChg chg="addSp modSp add">
        <pc:chgData name="Francesco De Lello" userId="b8794328b33e8fca" providerId="LiveId" clId="{1B6D2E50-CA1D-467C-98A9-57D1044F210E}" dt="2021-01-09T11:29:19.085" v="12264" actId="14100"/>
        <pc:sldMkLst>
          <pc:docMk/>
          <pc:sldMk cId="1495350912" sldId="282"/>
        </pc:sldMkLst>
        <pc:spChg chg="add mod">
          <ac:chgData name="Francesco De Lello" userId="b8794328b33e8fca" providerId="LiveId" clId="{1B6D2E50-CA1D-467C-98A9-57D1044F210E}" dt="2021-01-09T11:27:48.544" v="12255" actId="207"/>
          <ac:spMkLst>
            <pc:docMk/>
            <pc:sldMk cId="1495350912" sldId="282"/>
            <ac:spMk id="2" creationId="{BCF4989F-F9F4-4009-B061-943DD5CB1A91}"/>
          </ac:spMkLst>
        </pc:spChg>
        <pc:cxnChg chg="add mod">
          <ac:chgData name="Francesco De Lello" userId="b8794328b33e8fca" providerId="LiveId" clId="{1B6D2E50-CA1D-467C-98A9-57D1044F210E}" dt="2021-01-09T11:29:19.085" v="12264" actId="14100"/>
          <ac:cxnSpMkLst>
            <pc:docMk/>
            <pc:sldMk cId="1495350912" sldId="282"/>
            <ac:cxnSpMk id="4" creationId="{741F560C-C5F9-4EB4-BB97-72DDDA2962F9}"/>
          </ac:cxnSpMkLst>
        </pc:cxnChg>
      </pc:sldChg>
      <pc:sldChg chg="del">
        <pc:chgData name="Francesco De Lello" userId="b8794328b33e8fca" providerId="LiveId" clId="{1B6D2E50-CA1D-467C-98A9-57D1044F210E}" dt="2021-01-07T10:50:00.625" v="6" actId="2696"/>
        <pc:sldMkLst>
          <pc:docMk/>
          <pc:sldMk cId="2783308362" sldId="282"/>
        </pc:sldMkLst>
      </pc:sldChg>
      <pc:sldChg chg="addSp modSp add">
        <pc:chgData name="Francesco De Lello" userId="b8794328b33e8fca" providerId="LiveId" clId="{1B6D2E50-CA1D-467C-98A9-57D1044F210E}" dt="2021-01-09T11:39:58.695" v="13193" actId="14100"/>
        <pc:sldMkLst>
          <pc:docMk/>
          <pc:sldMk cId="2681351533" sldId="283"/>
        </pc:sldMkLst>
        <pc:spChg chg="add mod">
          <ac:chgData name="Francesco De Lello" userId="b8794328b33e8fca" providerId="LiveId" clId="{1B6D2E50-CA1D-467C-98A9-57D1044F210E}" dt="2021-01-09T11:39:58.695" v="13193" actId="14100"/>
          <ac:spMkLst>
            <pc:docMk/>
            <pc:sldMk cId="2681351533" sldId="283"/>
            <ac:spMk id="2" creationId="{BEEF60BE-D3E9-4D06-8E27-6927DB0E495B}"/>
          </ac:spMkLst>
        </pc:spChg>
      </pc:sldChg>
      <pc:sldChg chg="addSp modSp add">
        <pc:chgData name="Francesco De Lello" userId="b8794328b33e8fca" providerId="LiveId" clId="{1B6D2E50-CA1D-467C-98A9-57D1044F210E}" dt="2021-01-12T15:14:37.294" v="34491" actId="20577"/>
        <pc:sldMkLst>
          <pc:docMk/>
          <pc:sldMk cId="3371788534" sldId="284"/>
        </pc:sldMkLst>
        <pc:spChg chg="add mod">
          <ac:chgData name="Francesco De Lello" userId="b8794328b33e8fca" providerId="LiveId" clId="{1B6D2E50-CA1D-467C-98A9-57D1044F210E}" dt="2021-01-12T15:14:37.294" v="34491" actId="20577"/>
          <ac:spMkLst>
            <pc:docMk/>
            <pc:sldMk cId="3371788534" sldId="284"/>
            <ac:spMk id="2" creationId="{ABEC2DC6-0D77-4D54-B616-00D3F7DC65FB}"/>
          </ac:spMkLst>
        </pc:spChg>
      </pc:sldChg>
      <pc:sldChg chg="addSp modSp add">
        <pc:chgData name="Francesco De Lello" userId="b8794328b33e8fca" providerId="LiveId" clId="{1B6D2E50-CA1D-467C-98A9-57D1044F210E}" dt="2021-01-09T12:21:55.074" v="14644" actId="207"/>
        <pc:sldMkLst>
          <pc:docMk/>
          <pc:sldMk cId="2272598078" sldId="285"/>
        </pc:sldMkLst>
        <pc:spChg chg="add mod">
          <ac:chgData name="Francesco De Lello" userId="b8794328b33e8fca" providerId="LiveId" clId="{1B6D2E50-CA1D-467C-98A9-57D1044F210E}" dt="2021-01-09T12:21:55.074" v="14644" actId="207"/>
          <ac:spMkLst>
            <pc:docMk/>
            <pc:sldMk cId="2272598078" sldId="285"/>
            <ac:spMk id="2" creationId="{9CC9CF65-EC1E-4287-868C-F8B0E3B6538E}"/>
          </ac:spMkLst>
        </pc:spChg>
      </pc:sldChg>
      <pc:sldChg chg="addSp modSp add">
        <pc:chgData name="Francesco De Lello" userId="b8794328b33e8fca" providerId="LiveId" clId="{1B6D2E50-CA1D-467C-98A9-57D1044F210E}" dt="2021-01-09T15:37:40.524" v="16048" actId="20577"/>
        <pc:sldMkLst>
          <pc:docMk/>
          <pc:sldMk cId="1202179704" sldId="286"/>
        </pc:sldMkLst>
        <pc:spChg chg="add mod">
          <ac:chgData name="Francesco De Lello" userId="b8794328b33e8fca" providerId="LiveId" clId="{1B6D2E50-CA1D-467C-98A9-57D1044F210E}" dt="2021-01-09T15:37:40.524" v="16048" actId="20577"/>
          <ac:spMkLst>
            <pc:docMk/>
            <pc:sldMk cId="1202179704" sldId="286"/>
            <ac:spMk id="2" creationId="{5E6AC7E0-A859-4ADA-8C81-C0296D30E241}"/>
          </ac:spMkLst>
        </pc:spChg>
        <pc:cxnChg chg="add mod">
          <ac:chgData name="Francesco De Lello" userId="b8794328b33e8fca" providerId="LiveId" clId="{1B6D2E50-CA1D-467C-98A9-57D1044F210E}" dt="2021-01-09T15:35:10.234" v="15851" actId="1582"/>
          <ac:cxnSpMkLst>
            <pc:docMk/>
            <pc:sldMk cId="1202179704" sldId="286"/>
            <ac:cxnSpMk id="4" creationId="{6B749D7E-11E0-4467-95C3-12833CC8607B}"/>
          </ac:cxnSpMkLst>
        </pc:cxnChg>
        <pc:cxnChg chg="add mod">
          <ac:chgData name="Francesco De Lello" userId="b8794328b33e8fca" providerId="LiveId" clId="{1B6D2E50-CA1D-467C-98A9-57D1044F210E}" dt="2021-01-09T15:35:31.012" v="15855" actId="1582"/>
          <ac:cxnSpMkLst>
            <pc:docMk/>
            <pc:sldMk cId="1202179704" sldId="286"/>
            <ac:cxnSpMk id="7" creationId="{DF3B4864-77FD-4877-AAC9-C5FE34928132}"/>
          </ac:cxnSpMkLst>
        </pc:cxnChg>
      </pc:sldChg>
      <pc:sldChg chg="addSp delSp modSp add mod">
        <pc:chgData name="Francesco De Lello" userId="b8794328b33e8fca" providerId="LiveId" clId="{1B6D2E50-CA1D-467C-98A9-57D1044F210E}" dt="2021-01-18T11:37:15.984" v="41388" actId="20577"/>
        <pc:sldMkLst>
          <pc:docMk/>
          <pc:sldMk cId="2353677973" sldId="287"/>
        </pc:sldMkLst>
        <pc:spChg chg="add mod">
          <ac:chgData name="Francesco De Lello" userId="b8794328b33e8fca" providerId="LiveId" clId="{1B6D2E50-CA1D-467C-98A9-57D1044F210E}" dt="2021-01-18T11:37:15.984" v="41388" actId="20577"/>
          <ac:spMkLst>
            <pc:docMk/>
            <pc:sldMk cId="2353677973" sldId="287"/>
            <ac:spMk id="2" creationId="{DCB09204-47E8-4589-B770-67C16948D650}"/>
          </ac:spMkLst>
        </pc:spChg>
        <pc:spChg chg="add mod">
          <ac:chgData name="Francesco De Lello" userId="b8794328b33e8fca" providerId="LiveId" clId="{1B6D2E50-CA1D-467C-98A9-57D1044F210E}" dt="2021-01-09T16:12:29.626" v="17985" actId="1076"/>
          <ac:spMkLst>
            <pc:docMk/>
            <pc:sldMk cId="2353677973" sldId="287"/>
            <ac:spMk id="3" creationId="{41902122-322E-435E-9D1C-81707A394D32}"/>
          </ac:spMkLst>
        </pc:spChg>
        <pc:spChg chg="add mod">
          <ac:chgData name="Francesco De Lello" userId="b8794328b33e8fca" providerId="LiveId" clId="{1B6D2E50-CA1D-467C-98A9-57D1044F210E}" dt="2021-01-09T16:14:56.659" v="17996" actId="207"/>
          <ac:spMkLst>
            <pc:docMk/>
            <pc:sldMk cId="2353677973" sldId="287"/>
            <ac:spMk id="10" creationId="{B2F521AA-4B94-4B26-8DDA-7D0194ED9C21}"/>
          </ac:spMkLst>
        </pc:spChg>
        <pc:cxnChg chg="add del mod">
          <ac:chgData name="Francesco De Lello" userId="b8794328b33e8fca" providerId="LiveId" clId="{1B6D2E50-CA1D-467C-98A9-57D1044F210E}" dt="2021-01-09T15:57:14.992" v="16860" actId="11529"/>
          <ac:cxnSpMkLst>
            <pc:docMk/>
            <pc:sldMk cId="2353677973" sldId="287"/>
            <ac:cxnSpMk id="5" creationId="{5AC58B2E-FAB2-4EF0-AFD2-C6B5CD83B53E}"/>
          </ac:cxnSpMkLst>
        </pc:cxnChg>
        <pc:cxnChg chg="add mod">
          <ac:chgData name="Francesco De Lello" userId="b8794328b33e8fca" providerId="LiveId" clId="{1B6D2E50-CA1D-467C-98A9-57D1044F210E}" dt="2021-01-09T16:12:29.626" v="17985" actId="1076"/>
          <ac:cxnSpMkLst>
            <pc:docMk/>
            <pc:sldMk cId="2353677973" sldId="287"/>
            <ac:cxnSpMk id="7" creationId="{A565FD90-0E86-478C-A599-87A57AAF30FA}"/>
          </ac:cxnSpMkLst>
        </pc:cxnChg>
        <pc:cxnChg chg="add mod">
          <ac:chgData name="Francesco De Lello" userId="b8794328b33e8fca" providerId="LiveId" clId="{1B6D2E50-CA1D-467C-98A9-57D1044F210E}" dt="2021-01-09T16:12:29.626" v="17985" actId="1076"/>
          <ac:cxnSpMkLst>
            <pc:docMk/>
            <pc:sldMk cId="2353677973" sldId="287"/>
            <ac:cxnSpMk id="9" creationId="{F86FF054-DC0B-48F1-8C08-4AA5ED4156BA}"/>
          </ac:cxnSpMkLst>
        </pc:cxnChg>
      </pc:sldChg>
      <pc:sldChg chg="addSp modSp add">
        <pc:chgData name="Francesco De Lello" userId="b8794328b33e8fca" providerId="LiveId" clId="{1B6D2E50-CA1D-467C-98A9-57D1044F210E}" dt="2021-01-09T16:59:37.641" v="20346" actId="207"/>
        <pc:sldMkLst>
          <pc:docMk/>
          <pc:sldMk cId="1663074239" sldId="288"/>
        </pc:sldMkLst>
        <pc:spChg chg="add mod">
          <ac:chgData name="Francesco De Lello" userId="b8794328b33e8fca" providerId="LiveId" clId="{1B6D2E50-CA1D-467C-98A9-57D1044F210E}" dt="2021-01-09T16:57:14.763" v="20325" actId="14100"/>
          <ac:spMkLst>
            <pc:docMk/>
            <pc:sldMk cId="1663074239" sldId="288"/>
            <ac:spMk id="2" creationId="{B85B883E-2C20-4A36-AF53-75D88A658112}"/>
          </ac:spMkLst>
        </pc:spChg>
        <pc:spChg chg="add mod">
          <ac:chgData name="Francesco De Lello" userId="b8794328b33e8fca" providerId="LiveId" clId="{1B6D2E50-CA1D-467C-98A9-57D1044F210E}" dt="2021-01-09T16:58:23.943" v="20334" actId="207"/>
          <ac:spMkLst>
            <pc:docMk/>
            <pc:sldMk cId="1663074239" sldId="288"/>
            <ac:spMk id="10" creationId="{91EE7A8C-18DF-452E-8C9D-34DB762C15B5}"/>
          </ac:spMkLst>
        </pc:spChg>
        <pc:spChg chg="add mod">
          <ac:chgData name="Francesco De Lello" userId="b8794328b33e8fca" providerId="LiveId" clId="{1B6D2E50-CA1D-467C-98A9-57D1044F210E}" dt="2021-01-09T16:59:11.666" v="20341" actId="14100"/>
          <ac:spMkLst>
            <pc:docMk/>
            <pc:sldMk cId="1663074239" sldId="288"/>
            <ac:spMk id="11" creationId="{BA0354C4-CC45-47E0-B011-AD40ECFC4C00}"/>
          </ac:spMkLst>
        </pc:spChg>
        <pc:spChg chg="add mod">
          <ac:chgData name="Francesco De Lello" userId="b8794328b33e8fca" providerId="LiveId" clId="{1B6D2E50-CA1D-467C-98A9-57D1044F210E}" dt="2021-01-09T16:59:37.641" v="20346" actId="207"/>
          <ac:spMkLst>
            <pc:docMk/>
            <pc:sldMk cId="1663074239" sldId="288"/>
            <ac:spMk id="12" creationId="{32AACFF6-1B7B-4168-9630-D1538088918F}"/>
          </ac:spMkLst>
        </pc:spChg>
        <pc:cxnChg chg="add mod">
          <ac:chgData name="Francesco De Lello" userId="b8794328b33e8fca" providerId="LiveId" clId="{1B6D2E50-CA1D-467C-98A9-57D1044F210E}" dt="2021-01-09T16:57:33.909" v="20328" actId="14100"/>
          <ac:cxnSpMkLst>
            <pc:docMk/>
            <pc:sldMk cId="1663074239" sldId="288"/>
            <ac:cxnSpMk id="4" creationId="{7D0B7D91-BD6A-463C-9BBF-191130E1D015}"/>
          </ac:cxnSpMkLst>
        </pc:cxnChg>
        <pc:cxnChg chg="add mod">
          <ac:chgData name="Francesco De Lello" userId="b8794328b33e8fca" providerId="LiveId" clId="{1B6D2E50-CA1D-467C-98A9-57D1044F210E}" dt="2021-01-09T16:57:21.493" v="20326" actId="1076"/>
          <ac:cxnSpMkLst>
            <pc:docMk/>
            <pc:sldMk cId="1663074239" sldId="288"/>
            <ac:cxnSpMk id="6" creationId="{3AE16A87-4858-4A07-AAF1-4885044BA4EB}"/>
          </ac:cxnSpMkLst>
        </pc:cxnChg>
        <pc:cxnChg chg="add mod">
          <ac:chgData name="Francesco De Lello" userId="b8794328b33e8fca" providerId="LiveId" clId="{1B6D2E50-CA1D-467C-98A9-57D1044F210E}" dt="2021-01-09T16:57:40.673" v="20329" actId="1076"/>
          <ac:cxnSpMkLst>
            <pc:docMk/>
            <pc:sldMk cId="1663074239" sldId="288"/>
            <ac:cxnSpMk id="8" creationId="{751F51C6-1E32-4B05-8796-AEAEF53637C6}"/>
          </ac:cxnSpMkLst>
        </pc:cxnChg>
      </pc:sldChg>
      <pc:sldChg chg="addSp delSp modSp add">
        <pc:chgData name="Francesco De Lello" userId="b8794328b33e8fca" providerId="LiveId" clId="{1B6D2E50-CA1D-467C-98A9-57D1044F210E}" dt="2021-01-09T17:11:13.592" v="21000" actId="255"/>
        <pc:sldMkLst>
          <pc:docMk/>
          <pc:sldMk cId="3729094862" sldId="289"/>
        </pc:sldMkLst>
        <pc:spChg chg="add mod">
          <ac:chgData name="Francesco De Lello" userId="b8794328b33e8fca" providerId="LiveId" clId="{1B6D2E50-CA1D-467C-98A9-57D1044F210E}" dt="2021-01-09T17:11:13.592" v="21000" actId="255"/>
          <ac:spMkLst>
            <pc:docMk/>
            <pc:sldMk cId="3729094862" sldId="289"/>
            <ac:spMk id="2" creationId="{5C09E220-F42B-4F2E-8C29-54E3ACDFFD41}"/>
          </ac:spMkLst>
        </pc:spChg>
        <pc:spChg chg="add mod">
          <ac:chgData name="Francesco De Lello" userId="b8794328b33e8fca" providerId="LiveId" clId="{1B6D2E50-CA1D-467C-98A9-57D1044F210E}" dt="2021-01-09T17:09:45.497" v="20969" actId="14100"/>
          <ac:spMkLst>
            <pc:docMk/>
            <pc:sldMk cId="3729094862" sldId="289"/>
            <ac:spMk id="3" creationId="{CA184086-C80B-4DD6-8B3E-D5D3F73877B2}"/>
          </ac:spMkLst>
        </pc:spChg>
        <pc:spChg chg="add del mod">
          <ac:chgData name="Francesco De Lello" userId="b8794328b33e8fca" providerId="LiveId" clId="{1B6D2E50-CA1D-467C-98A9-57D1044F210E}" dt="2021-01-09T17:10:10.026" v="20971" actId="11529"/>
          <ac:spMkLst>
            <pc:docMk/>
            <pc:sldMk cId="3729094862" sldId="289"/>
            <ac:spMk id="4" creationId="{04AE2C70-6091-4F9B-B563-DD54542A256A}"/>
          </ac:spMkLst>
        </pc:spChg>
        <pc:spChg chg="add mod">
          <ac:chgData name="Francesco De Lello" userId="b8794328b33e8fca" providerId="LiveId" clId="{1B6D2E50-CA1D-467C-98A9-57D1044F210E}" dt="2021-01-09T17:10:42.312" v="20975" actId="1076"/>
          <ac:spMkLst>
            <pc:docMk/>
            <pc:sldMk cId="3729094862" sldId="289"/>
            <ac:spMk id="5" creationId="{603DE6B6-F3B1-4632-8457-22C38E9E3D9C}"/>
          </ac:spMkLst>
        </pc:spChg>
      </pc:sldChg>
      <pc:sldChg chg="add">
        <pc:chgData name="Francesco De Lello" userId="b8794328b33e8fca" providerId="LiveId" clId="{1B6D2E50-CA1D-467C-98A9-57D1044F210E}" dt="2021-01-09T16:15:09.143" v="17998"/>
        <pc:sldMkLst>
          <pc:docMk/>
          <pc:sldMk cId="1747850846" sldId="290"/>
        </pc:sldMkLst>
      </pc:sldChg>
      <pc:sldChg chg="addSp modSp add">
        <pc:chgData name="Francesco De Lello" userId="b8794328b33e8fca" providerId="LiveId" clId="{1B6D2E50-CA1D-467C-98A9-57D1044F210E}" dt="2021-01-11T21:49:27.076" v="21052" actId="14100"/>
        <pc:sldMkLst>
          <pc:docMk/>
          <pc:sldMk cId="1111770526" sldId="291"/>
        </pc:sldMkLst>
        <pc:spChg chg="mod">
          <ac:chgData name="Francesco De Lello" userId="b8794328b33e8fca" providerId="LiveId" clId="{1B6D2E50-CA1D-467C-98A9-57D1044F210E}" dt="2021-01-11T21:48:37.277" v="21047" actId="122"/>
          <ac:spMkLst>
            <pc:docMk/>
            <pc:sldMk cId="1111770526" sldId="291"/>
            <ac:spMk id="2" creationId="{7FA4706B-86FF-4439-98DF-EAD5BF27579D}"/>
          </ac:spMkLst>
        </pc:spChg>
        <pc:spChg chg="add mod">
          <ac:chgData name="Francesco De Lello" userId="b8794328b33e8fca" providerId="LiveId" clId="{1B6D2E50-CA1D-467C-98A9-57D1044F210E}" dt="2021-01-11T21:49:27.076" v="21052" actId="14100"/>
          <ac:spMkLst>
            <pc:docMk/>
            <pc:sldMk cId="1111770526" sldId="291"/>
            <ac:spMk id="4" creationId="{2651C4CD-28AE-491D-8AF5-FEB3113273FB}"/>
          </ac:spMkLst>
        </pc:spChg>
      </pc:sldChg>
      <pc:sldChg chg="addSp modSp add">
        <pc:chgData name="Francesco De Lello" userId="b8794328b33e8fca" providerId="LiveId" clId="{1B6D2E50-CA1D-467C-98A9-57D1044F210E}" dt="2021-01-15T13:01:12.881" v="39834" actId="20577"/>
        <pc:sldMkLst>
          <pc:docMk/>
          <pc:sldMk cId="3806487011" sldId="292"/>
        </pc:sldMkLst>
        <pc:spChg chg="add mod">
          <ac:chgData name="Francesco De Lello" userId="b8794328b33e8fca" providerId="LiveId" clId="{1B6D2E50-CA1D-467C-98A9-57D1044F210E}" dt="2021-01-15T13:01:12.881" v="39834" actId="20577"/>
          <ac:spMkLst>
            <pc:docMk/>
            <pc:sldMk cId="3806487011" sldId="292"/>
            <ac:spMk id="2" creationId="{FD2E0563-D542-4B39-AE72-6EFC0A877C56}"/>
          </ac:spMkLst>
        </pc:spChg>
      </pc:sldChg>
      <pc:sldChg chg="addSp modSp">
        <pc:chgData name="Francesco De Lello" userId="b8794328b33e8fca" providerId="LiveId" clId="{1B6D2E50-CA1D-467C-98A9-57D1044F210E}" dt="2021-01-11T22:21:22.981" v="22763" actId="208"/>
        <pc:sldMkLst>
          <pc:docMk/>
          <pc:sldMk cId="1502670055" sldId="293"/>
        </pc:sldMkLst>
        <pc:spChg chg="add mod">
          <ac:chgData name="Francesco De Lello" userId="b8794328b33e8fca" providerId="LiveId" clId="{1B6D2E50-CA1D-467C-98A9-57D1044F210E}" dt="2021-01-11T22:21:05.354" v="22760" actId="255"/>
          <ac:spMkLst>
            <pc:docMk/>
            <pc:sldMk cId="1502670055" sldId="293"/>
            <ac:spMk id="2" creationId="{9D0FB082-646B-4FA5-BB6A-19BC49CEFA9F}"/>
          </ac:spMkLst>
        </pc:spChg>
        <pc:spChg chg="add mod">
          <ac:chgData name="Francesco De Lello" userId="b8794328b33e8fca" providerId="LiveId" clId="{1B6D2E50-CA1D-467C-98A9-57D1044F210E}" dt="2021-01-11T22:18:07.889" v="22706" actId="1582"/>
          <ac:spMkLst>
            <pc:docMk/>
            <pc:sldMk cId="1502670055" sldId="293"/>
            <ac:spMk id="5" creationId="{D07621FC-0FDB-429B-988D-7D01B798179E}"/>
          </ac:spMkLst>
        </pc:spChg>
        <pc:spChg chg="add mod">
          <ac:chgData name="Francesco De Lello" userId="b8794328b33e8fca" providerId="LiveId" clId="{1B6D2E50-CA1D-467C-98A9-57D1044F210E}" dt="2021-01-11T22:18:40.337" v="22710" actId="207"/>
          <ac:spMkLst>
            <pc:docMk/>
            <pc:sldMk cId="1502670055" sldId="293"/>
            <ac:spMk id="6" creationId="{19B59B7C-7278-45D6-825B-CD6F5FB0EE71}"/>
          </ac:spMkLst>
        </pc:spChg>
        <pc:spChg chg="add mod">
          <ac:chgData name="Francesco De Lello" userId="b8794328b33e8fca" providerId="LiveId" clId="{1B6D2E50-CA1D-467C-98A9-57D1044F210E}" dt="2021-01-11T22:19:11.595" v="22715" actId="14100"/>
          <ac:spMkLst>
            <pc:docMk/>
            <pc:sldMk cId="1502670055" sldId="293"/>
            <ac:spMk id="7" creationId="{5775AF48-C1EF-4109-AC95-CF9FABBB01F9}"/>
          </ac:spMkLst>
        </pc:spChg>
        <pc:spChg chg="add mod">
          <ac:chgData name="Francesco De Lello" userId="b8794328b33e8fca" providerId="LiveId" clId="{1B6D2E50-CA1D-467C-98A9-57D1044F210E}" dt="2021-01-11T22:20:01.343" v="22722" actId="14100"/>
          <ac:spMkLst>
            <pc:docMk/>
            <pc:sldMk cId="1502670055" sldId="293"/>
            <ac:spMk id="8" creationId="{5D6DDAB4-5656-4510-82AF-73870FBC6E83}"/>
          </ac:spMkLst>
        </pc:spChg>
        <pc:cxnChg chg="add mod">
          <ac:chgData name="Francesco De Lello" userId="b8794328b33e8fca" providerId="LiveId" clId="{1B6D2E50-CA1D-467C-98A9-57D1044F210E}" dt="2021-01-11T22:16:39.454" v="22698" actId="1582"/>
          <ac:cxnSpMkLst>
            <pc:docMk/>
            <pc:sldMk cId="1502670055" sldId="293"/>
            <ac:cxnSpMk id="4" creationId="{3A9644EC-F3B9-4E1B-BBF2-1BF371AD1083}"/>
          </ac:cxnSpMkLst>
        </pc:cxnChg>
        <pc:cxnChg chg="add mod">
          <ac:chgData name="Francesco De Lello" userId="b8794328b33e8fca" providerId="LiveId" clId="{1B6D2E50-CA1D-467C-98A9-57D1044F210E}" dt="2021-01-11T22:21:22.981" v="22763" actId="208"/>
          <ac:cxnSpMkLst>
            <pc:docMk/>
            <pc:sldMk cId="1502670055" sldId="293"/>
            <ac:cxnSpMk id="10" creationId="{5CEDF05A-0ABA-4BA3-9683-6DD2189B7A4A}"/>
          </ac:cxnSpMkLst>
        </pc:cxnChg>
      </pc:sldChg>
      <pc:sldChg chg="addSp modSp">
        <pc:chgData name="Francesco De Lello" userId="b8794328b33e8fca" providerId="LiveId" clId="{1B6D2E50-CA1D-467C-98A9-57D1044F210E}" dt="2021-01-11T22:41:38.682" v="23946" actId="207"/>
        <pc:sldMkLst>
          <pc:docMk/>
          <pc:sldMk cId="3677332074" sldId="294"/>
        </pc:sldMkLst>
        <pc:spChg chg="add mod">
          <ac:chgData name="Francesco De Lello" userId="b8794328b33e8fca" providerId="LiveId" clId="{1B6D2E50-CA1D-467C-98A9-57D1044F210E}" dt="2021-01-11T22:41:38.682" v="23946" actId="207"/>
          <ac:spMkLst>
            <pc:docMk/>
            <pc:sldMk cId="3677332074" sldId="294"/>
            <ac:spMk id="2" creationId="{C670CB00-B9C6-41B1-BEEC-27387CB94E0E}"/>
          </ac:spMkLst>
        </pc:spChg>
        <pc:cxnChg chg="add mod">
          <ac:chgData name="Francesco De Lello" userId="b8794328b33e8fca" providerId="LiveId" clId="{1B6D2E50-CA1D-467C-98A9-57D1044F210E}" dt="2021-01-11T22:41:07.149" v="23941" actId="14100"/>
          <ac:cxnSpMkLst>
            <pc:docMk/>
            <pc:sldMk cId="3677332074" sldId="294"/>
            <ac:cxnSpMk id="4" creationId="{37DA7153-10A6-4DB0-B9D3-D7E5CBC7D7A3}"/>
          </ac:cxnSpMkLst>
        </pc:cxnChg>
        <pc:cxnChg chg="add mod">
          <ac:chgData name="Francesco De Lello" userId="b8794328b33e8fca" providerId="LiveId" clId="{1B6D2E50-CA1D-467C-98A9-57D1044F210E}" dt="2021-01-11T22:41:30.684" v="23945" actId="14100"/>
          <ac:cxnSpMkLst>
            <pc:docMk/>
            <pc:sldMk cId="3677332074" sldId="294"/>
            <ac:cxnSpMk id="7" creationId="{52FDDB78-C832-4727-99F4-0B2FC2A7C558}"/>
          </ac:cxnSpMkLst>
        </pc:cxnChg>
      </pc:sldChg>
      <pc:sldChg chg="addSp modSp">
        <pc:chgData name="Francesco De Lello" userId="b8794328b33e8fca" providerId="LiveId" clId="{1B6D2E50-CA1D-467C-98A9-57D1044F210E}" dt="2021-01-15T13:14:27.884" v="39852" actId="20577"/>
        <pc:sldMkLst>
          <pc:docMk/>
          <pc:sldMk cId="3965311147" sldId="295"/>
        </pc:sldMkLst>
        <pc:spChg chg="add mod">
          <ac:chgData name="Francesco De Lello" userId="b8794328b33e8fca" providerId="LiveId" clId="{1B6D2E50-CA1D-467C-98A9-57D1044F210E}" dt="2021-01-15T13:14:27.884" v="39852" actId="20577"/>
          <ac:spMkLst>
            <pc:docMk/>
            <pc:sldMk cId="3965311147" sldId="295"/>
            <ac:spMk id="2" creationId="{469CB46A-2B6C-467F-A09D-ADB4FA82BA6F}"/>
          </ac:spMkLst>
        </pc:spChg>
        <pc:spChg chg="add mod">
          <ac:chgData name="Francesco De Lello" userId="b8794328b33e8fca" providerId="LiveId" clId="{1B6D2E50-CA1D-467C-98A9-57D1044F210E}" dt="2021-01-11T22:58:03.574" v="24965" actId="14100"/>
          <ac:spMkLst>
            <pc:docMk/>
            <pc:sldMk cId="3965311147" sldId="295"/>
            <ac:spMk id="5" creationId="{091BC2BA-FAC2-473A-A2D3-4D7CA9AB234B}"/>
          </ac:spMkLst>
        </pc:spChg>
        <pc:cxnChg chg="add mod">
          <ac:chgData name="Francesco De Lello" userId="b8794328b33e8fca" providerId="LiveId" clId="{1B6D2E50-CA1D-467C-98A9-57D1044F210E}" dt="2021-01-11T22:57:14.148" v="24961" actId="1582"/>
          <ac:cxnSpMkLst>
            <pc:docMk/>
            <pc:sldMk cId="3965311147" sldId="295"/>
            <ac:cxnSpMk id="4" creationId="{0E692E11-E2EE-4F7D-ABFE-5FE6EB63517F}"/>
          </ac:cxnSpMkLst>
        </pc:cxnChg>
      </pc:sldChg>
      <pc:sldChg chg="addSp modSp add">
        <pc:chgData name="Francesco De Lello" userId="b8794328b33e8fca" providerId="LiveId" clId="{1B6D2E50-CA1D-467C-98A9-57D1044F210E}" dt="2021-01-11T23:17:10.089" v="26506" actId="113"/>
        <pc:sldMkLst>
          <pc:docMk/>
          <pc:sldMk cId="607317407" sldId="296"/>
        </pc:sldMkLst>
        <pc:spChg chg="add mod">
          <ac:chgData name="Francesco De Lello" userId="b8794328b33e8fca" providerId="LiveId" clId="{1B6D2E50-CA1D-467C-98A9-57D1044F210E}" dt="2021-01-11T23:17:10.089" v="26506" actId="113"/>
          <ac:spMkLst>
            <pc:docMk/>
            <pc:sldMk cId="607317407" sldId="296"/>
            <ac:spMk id="2" creationId="{E452042F-C986-4CA8-ACCC-24D1BA385609}"/>
          </ac:spMkLst>
        </pc:spChg>
      </pc:sldChg>
      <pc:sldChg chg="addSp modSp add">
        <pc:chgData name="Francesco De Lello" userId="b8794328b33e8fca" providerId="LiveId" clId="{1B6D2E50-CA1D-467C-98A9-57D1044F210E}" dt="2021-01-11T23:19:59.324" v="26856" actId="123"/>
        <pc:sldMkLst>
          <pc:docMk/>
          <pc:sldMk cId="4130484163" sldId="297"/>
        </pc:sldMkLst>
        <pc:spChg chg="add mod">
          <ac:chgData name="Francesco De Lello" userId="b8794328b33e8fca" providerId="LiveId" clId="{1B6D2E50-CA1D-467C-98A9-57D1044F210E}" dt="2021-01-11T23:19:59.324" v="26856" actId="123"/>
          <ac:spMkLst>
            <pc:docMk/>
            <pc:sldMk cId="4130484163" sldId="297"/>
            <ac:spMk id="2" creationId="{3948ACEF-9205-4373-9946-8376AC3DB6A9}"/>
          </ac:spMkLst>
        </pc:spChg>
      </pc:sldChg>
      <pc:sldChg chg="addSp modSp add">
        <pc:chgData name="Francesco De Lello" userId="b8794328b33e8fca" providerId="LiveId" clId="{1B6D2E50-CA1D-467C-98A9-57D1044F210E}" dt="2021-01-11T23:31:25.084" v="27692" actId="20577"/>
        <pc:sldMkLst>
          <pc:docMk/>
          <pc:sldMk cId="3878678119" sldId="298"/>
        </pc:sldMkLst>
        <pc:spChg chg="add mod">
          <ac:chgData name="Francesco De Lello" userId="b8794328b33e8fca" providerId="LiveId" clId="{1B6D2E50-CA1D-467C-98A9-57D1044F210E}" dt="2021-01-11T23:31:25.084" v="27692" actId="20577"/>
          <ac:spMkLst>
            <pc:docMk/>
            <pc:sldMk cId="3878678119" sldId="298"/>
            <ac:spMk id="2" creationId="{4559B4A7-05C3-4DEB-BBDD-6E963F81B59A}"/>
          </ac:spMkLst>
        </pc:spChg>
      </pc:sldChg>
      <pc:sldChg chg="addSp delSp modSp add">
        <pc:chgData name="Francesco De Lello" userId="b8794328b33e8fca" providerId="LiveId" clId="{1B6D2E50-CA1D-467C-98A9-57D1044F210E}" dt="2021-01-15T13:34:10.430" v="39854" actId="20577"/>
        <pc:sldMkLst>
          <pc:docMk/>
          <pc:sldMk cId="3066180270" sldId="299"/>
        </pc:sldMkLst>
        <pc:spChg chg="add del mod">
          <ac:chgData name="Francesco De Lello" userId="b8794328b33e8fca" providerId="LiveId" clId="{1B6D2E50-CA1D-467C-98A9-57D1044F210E}" dt="2021-01-11T23:29:39.318" v="27519"/>
          <ac:spMkLst>
            <pc:docMk/>
            <pc:sldMk cId="3066180270" sldId="299"/>
            <ac:spMk id="2" creationId="{C3EA9275-740F-4ABA-922F-5F69CBDBF410}"/>
          </ac:spMkLst>
        </pc:spChg>
        <pc:spChg chg="add mod">
          <ac:chgData name="Francesco De Lello" userId="b8794328b33e8fca" providerId="LiveId" clId="{1B6D2E50-CA1D-467C-98A9-57D1044F210E}" dt="2021-01-15T13:34:10.430" v="39854" actId="20577"/>
          <ac:spMkLst>
            <pc:docMk/>
            <pc:sldMk cId="3066180270" sldId="299"/>
            <ac:spMk id="3" creationId="{C9AEFB95-1243-4A4A-818C-D9A099F79DD1}"/>
          </ac:spMkLst>
        </pc:spChg>
        <pc:cxnChg chg="add mod">
          <ac:chgData name="Francesco De Lello" userId="b8794328b33e8fca" providerId="LiveId" clId="{1B6D2E50-CA1D-467C-98A9-57D1044F210E}" dt="2021-01-11T23:46:34.880" v="28522" actId="1582"/>
          <ac:cxnSpMkLst>
            <pc:docMk/>
            <pc:sldMk cId="3066180270" sldId="299"/>
            <ac:cxnSpMk id="5" creationId="{A26B6E51-7AC0-4B3C-86E6-DE266A19AE79}"/>
          </ac:cxnSpMkLst>
        </pc:cxnChg>
      </pc:sldChg>
      <pc:sldChg chg="addSp modSp add">
        <pc:chgData name="Francesco De Lello" userId="b8794328b33e8fca" providerId="LiveId" clId="{1B6D2E50-CA1D-467C-98A9-57D1044F210E}" dt="2021-01-11T23:58:57.444" v="29683" actId="207"/>
        <pc:sldMkLst>
          <pc:docMk/>
          <pc:sldMk cId="195079856" sldId="300"/>
        </pc:sldMkLst>
        <pc:spChg chg="add mod">
          <ac:chgData name="Francesco De Lello" userId="b8794328b33e8fca" providerId="LiveId" clId="{1B6D2E50-CA1D-467C-98A9-57D1044F210E}" dt="2021-01-11T23:58:57.444" v="29683" actId="207"/>
          <ac:spMkLst>
            <pc:docMk/>
            <pc:sldMk cId="195079856" sldId="300"/>
            <ac:spMk id="2" creationId="{0A5F0521-B154-4B81-B0B3-6E1A2EF1E864}"/>
          </ac:spMkLst>
        </pc:spChg>
        <pc:cxnChg chg="add mod">
          <ac:chgData name="Francesco De Lello" userId="b8794328b33e8fca" providerId="LiveId" clId="{1B6D2E50-CA1D-467C-98A9-57D1044F210E}" dt="2021-01-11T23:58:22.256" v="29681" actId="208"/>
          <ac:cxnSpMkLst>
            <pc:docMk/>
            <pc:sldMk cId="195079856" sldId="300"/>
            <ac:cxnSpMk id="4" creationId="{F1D73357-D070-4257-BB15-A3199AAA6661}"/>
          </ac:cxnSpMkLst>
        </pc:cxnChg>
      </pc:sldChg>
      <pc:sldChg chg="addSp modSp add del">
        <pc:chgData name="Francesco De Lello" userId="b8794328b33e8fca" providerId="LiveId" clId="{1B6D2E50-CA1D-467C-98A9-57D1044F210E}" dt="2021-01-12T00:34:36.954" v="30556" actId="2696"/>
        <pc:sldMkLst>
          <pc:docMk/>
          <pc:sldMk cId="21390010" sldId="301"/>
        </pc:sldMkLst>
        <pc:spChg chg="add mod">
          <ac:chgData name="Francesco De Lello" userId="b8794328b33e8fca" providerId="LiveId" clId="{1B6D2E50-CA1D-467C-98A9-57D1044F210E}" dt="2021-01-12T00:34:23.085" v="30555" actId="1076"/>
          <ac:spMkLst>
            <pc:docMk/>
            <pc:sldMk cId="21390010" sldId="301"/>
            <ac:spMk id="2" creationId="{AA257AED-363B-4B09-9E3C-0D3B08C9F277}"/>
          </ac:spMkLst>
        </pc:spChg>
      </pc:sldChg>
      <pc:sldChg chg="addSp modSp add">
        <pc:chgData name="Francesco De Lello" userId="b8794328b33e8fca" providerId="LiveId" clId="{1B6D2E50-CA1D-467C-98A9-57D1044F210E}" dt="2021-01-12T11:35:15.206" v="33335" actId="123"/>
        <pc:sldMkLst>
          <pc:docMk/>
          <pc:sldMk cId="3684698610" sldId="302"/>
        </pc:sldMkLst>
        <pc:spChg chg="add mod">
          <ac:chgData name="Francesco De Lello" userId="b8794328b33e8fca" providerId="LiveId" clId="{1B6D2E50-CA1D-467C-98A9-57D1044F210E}" dt="2021-01-12T11:35:15.206" v="33335" actId="123"/>
          <ac:spMkLst>
            <pc:docMk/>
            <pc:sldMk cId="3684698610" sldId="302"/>
            <ac:spMk id="2" creationId="{635D56D2-4351-4986-AA0C-E74BB9484FF1}"/>
          </ac:spMkLst>
        </pc:spChg>
      </pc:sldChg>
      <pc:sldChg chg="addSp delSp modSp add">
        <pc:chgData name="Francesco De Lello" userId="b8794328b33e8fca" providerId="LiveId" clId="{1B6D2E50-CA1D-467C-98A9-57D1044F210E}" dt="2021-01-12T11:35:51.958" v="33336" actId="255"/>
        <pc:sldMkLst>
          <pc:docMk/>
          <pc:sldMk cId="2737606185" sldId="303"/>
        </pc:sldMkLst>
        <pc:spChg chg="add mod">
          <ac:chgData name="Francesco De Lello" userId="b8794328b33e8fca" providerId="LiveId" clId="{1B6D2E50-CA1D-467C-98A9-57D1044F210E}" dt="2021-01-12T11:35:51.958" v="33336" actId="255"/>
          <ac:spMkLst>
            <pc:docMk/>
            <pc:sldMk cId="2737606185" sldId="303"/>
            <ac:spMk id="2" creationId="{F8512516-050C-4A91-A99F-12AF80C8DF2E}"/>
          </ac:spMkLst>
        </pc:spChg>
        <pc:spChg chg="add del mod">
          <ac:chgData name="Francesco De Lello" userId="b8794328b33e8fca" providerId="LiveId" clId="{1B6D2E50-CA1D-467C-98A9-57D1044F210E}" dt="2021-01-12T00:37:47.673" v="30582"/>
          <ac:spMkLst>
            <pc:docMk/>
            <pc:sldMk cId="2737606185" sldId="303"/>
            <ac:spMk id="5" creationId="{2AD0C3BA-02DF-4183-A2CD-81CA251ED2C0}"/>
          </ac:spMkLst>
        </pc:spChg>
        <pc:spChg chg="add mod">
          <ac:chgData name="Francesco De Lello" userId="b8794328b33e8fca" providerId="LiveId" clId="{1B6D2E50-CA1D-467C-98A9-57D1044F210E}" dt="2021-01-12T00:40:30.955" v="30636" actId="14100"/>
          <ac:spMkLst>
            <pc:docMk/>
            <pc:sldMk cId="2737606185" sldId="303"/>
            <ac:spMk id="6" creationId="{DFB76D59-DAC0-4275-81B8-6B7C5AF75458}"/>
          </ac:spMkLst>
        </pc:spChg>
        <pc:spChg chg="add del mod">
          <ac:chgData name="Francesco De Lello" userId="b8794328b33e8fca" providerId="LiveId" clId="{1B6D2E50-CA1D-467C-98A9-57D1044F210E}" dt="2021-01-12T00:38:22.584" v="30587" actId="767"/>
          <ac:spMkLst>
            <pc:docMk/>
            <pc:sldMk cId="2737606185" sldId="303"/>
            <ac:spMk id="7" creationId="{E9C0E0C7-E07D-40AB-AD52-D3FA286C72E8}"/>
          </ac:spMkLst>
        </pc:spChg>
        <pc:spChg chg="add del mod">
          <ac:chgData name="Francesco De Lello" userId="b8794328b33e8fca" providerId="LiveId" clId="{1B6D2E50-CA1D-467C-98A9-57D1044F210E}" dt="2021-01-12T00:38:30.906" v="30589" actId="767"/>
          <ac:spMkLst>
            <pc:docMk/>
            <pc:sldMk cId="2737606185" sldId="303"/>
            <ac:spMk id="8" creationId="{E9370CD6-9496-4E41-B104-72D8DAA132AF}"/>
          </ac:spMkLst>
        </pc:spChg>
        <pc:spChg chg="add mod">
          <ac:chgData name="Francesco De Lello" userId="b8794328b33e8fca" providerId="LiveId" clId="{1B6D2E50-CA1D-467C-98A9-57D1044F210E}" dt="2021-01-12T00:40:51.529" v="30645" actId="20577"/>
          <ac:spMkLst>
            <pc:docMk/>
            <pc:sldMk cId="2737606185" sldId="303"/>
            <ac:spMk id="9" creationId="{389237A9-6AD9-4276-9A51-99314BE7D043}"/>
          </ac:spMkLst>
        </pc:spChg>
        <pc:graphicFrameChg chg="add del mod modGraphic">
          <ac:chgData name="Francesco De Lello" userId="b8794328b33e8fca" providerId="LiveId" clId="{1B6D2E50-CA1D-467C-98A9-57D1044F210E}" dt="2021-01-12T00:31:18.673" v="30520" actId="478"/>
          <ac:graphicFrameMkLst>
            <pc:docMk/>
            <pc:sldMk cId="2737606185" sldId="303"/>
            <ac:graphicFrameMk id="3" creationId="{1D85893D-2508-4874-A5E1-2A006010ADBC}"/>
          </ac:graphicFrameMkLst>
        </pc:graphicFrameChg>
      </pc:sldChg>
      <pc:sldChg chg="addSp delSp modSp add">
        <pc:chgData name="Francesco De Lello" userId="b8794328b33e8fca" providerId="LiveId" clId="{1B6D2E50-CA1D-467C-98A9-57D1044F210E}" dt="2021-01-14T12:20:34.146" v="39752" actId="114"/>
        <pc:sldMkLst>
          <pc:docMk/>
          <pc:sldMk cId="597338423" sldId="304"/>
        </pc:sldMkLst>
        <pc:spChg chg="mod">
          <ac:chgData name="Francesco De Lello" userId="b8794328b33e8fca" providerId="LiveId" clId="{1B6D2E50-CA1D-467C-98A9-57D1044F210E}" dt="2021-01-14T12:20:34.146" v="39752" actId="114"/>
          <ac:spMkLst>
            <pc:docMk/>
            <pc:sldMk cId="597338423" sldId="304"/>
            <ac:spMk id="3" creationId="{4FA98DA5-CC27-4095-BCE4-AFDCE68C2EC0}"/>
          </ac:spMkLst>
        </pc:spChg>
        <pc:spChg chg="add del mod">
          <ac:chgData name="Francesco De Lello" userId="b8794328b33e8fca" providerId="LiveId" clId="{1B6D2E50-CA1D-467C-98A9-57D1044F210E}" dt="2021-01-12T10:38:32.432" v="32677" actId="478"/>
          <ac:spMkLst>
            <pc:docMk/>
            <pc:sldMk cId="597338423" sldId="304"/>
            <ac:spMk id="17" creationId="{F7A5F46A-B9AC-4A8D-8223-6BB921CA4852}"/>
          </ac:spMkLst>
        </pc:spChg>
        <pc:cxnChg chg="add mod">
          <ac:chgData name="Francesco De Lello" userId="b8794328b33e8fca" providerId="LiveId" clId="{1B6D2E50-CA1D-467C-98A9-57D1044F210E}" dt="2021-01-12T10:35:35.156" v="32660" actId="1582"/>
          <ac:cxnSpMkLst>
            <pc:docMk/>
            <pc:sldMk cId="597338423" sldId="304"/>
            <ac:cxnSpMk id="4" creationId="{204D8434-29A9-42CA-B4EF-658B7FF55122}"/>
          </ac:cxnSpMkLst>
        </pc:cxnChg>
        <pc:cxnChg chg="del">
          <ac:chgData name="Francesco De Lello" userId="b8794328b33e8fca" providerId="LiveId" clId="{1B6D2E50-CA1D-467C-98A9-57D1044F210E}" dt="2021-01-12T10:11:53.961" v="30654" actId="478"/>
          <ac:cxnSpMkLst>
            <pc:docMk/>
            <pc:sldMk cId="597338423" sldId="304"/>
            <ac:cxnSpMk id="6" creationId="{098F9798-4E45-41A3-A010-D15AADB12952}"/>
          </ac:cxnSpMkLst>
        </pc:cxnChg>
        <pc:cxnChg chg="add mod">
          <ac:chgData name="Francesco De Lello" userId="b8794328b33e8fca" providerId="LiveId" clId="{1B6D2E50-CA1D-467C-98A9-57D1044F210E}" dt="2021-01-12T10:36:14.279" v="32663" actId="1582"/>
          <ac:cxnSpMkLst>
            <pc:docMk/>
            <pc:sldMk cId="597338423" sldId="304"/>
            <ac:cxnSpMk id="8" creationId="{E2C0D3A7-895F-43CF-975F-5FA552C2CB67}"/>
          </ac:cxnSpMkLst>
        </pc:cxnChg>
        <pc:cxnChg chg="add mod">
          <ac:chgData name="Francesco De Lello" userId="b8794328b33e8fca" providerId="LiveId" clId="{1B6D2E50-CA1D-467C-98A9-57D1044F210E}" dt="2021-01-12T10:36:41.056" v="32666" actId="208"/>
          <ac:cxnSpMkLst>
            <pc:docMk/>
            <pc:sldMk cId="597338423" sldId="304"/>
            <ac:cxnSpMk id="10" creationId="{0064AE2A-B88C-451B-BA92-EB9EDB9BACD5}"/>
          </ac:cxnSpMkLst>
        </pc:cxnChg>
        <pc:cxnChg chg="add mod">
          <ac:chgData name="Francesco De Lello" userId="b8794328b33e8fca" providerId="LiveId" clId="{1B6D2E50-CA1D-467C-98A9-57D1044F210E}" dt="2021-01-12T10:37:08.282" v="32669" actId="208"/>
          <ac:cxnSpMkLst>
            <pc:docMk/>
            <pc:sldMk cId="597338423" sldId="304"/>
            <ac:cxnSpMk id="12" creationId="{8AF9BDDA-E277-4DAD-9476-80429DD4A4D1}"/>
          </ac:cxnSpMkLst>
        </pc:cxnChg>
        <pc:cxnChg chg="add mod">
          <ac:chgData name="Francesco De Lello" userId="b8794328b33e8fca" providerId="LiveId" clId="{1B6D2E50-CA1D-467C-98A9-57D1044F210E}" dt="2021-01-12T10:37:27.181" v="32672" actId="208"/>
          <ac:cxnSpMkLst>
            <pc:docMk/>
            <pc:sldMk cId="597338423" sldId="304"/>
            <ac:cxnSpMk id="14" creationId="{AAAC91D5-EE90-496F-AE0A-DB20F902A945}"/>
          </ac:cxnSpMkLst>
        </pc:cxnChg>
        <pc:cxnChg chg="add mod">
          <ac:chgData name="Francesco De Lello" userId="b8794328b33e8fca" providerId="LiveId" clId="{1B6D2E50-CA1D-467C-98A9-57D1044F210E}" dt="2021-01-12T10:37:48.568" v="32675" actId="1582"/>
          <ac:cxnSpMkLst>
            <pc:docMk/>
            <pc:sldMk cId="597338423" sldId="304"/>
            <ac:cxnSpMk id="16" creationId="{16FB2186-AED1-47B3-8F1C-56E2930EB1FF}"/>
          </ac:cxnSpMkLst>
        </pc:cxnChg>
        <pc:cxnChg chg="add mod">
          <ac:chgData name="Francesco De Lello" userId="b8794328b33e8fca" providerId="LiveId" clId="{1B6D2E50-CA1D-467C-98A9-57D1044F210E}" dt="2021-01-12T10:39:07.979" v="32680" actId="208"/>
          <ac:cxnSpMkLst>
            <pc:docMk/>
            <pc:sldMk cId="597338423" sldId="304"/>
            <ac:cxnSpMk id="19" creationId="{A384CD4C-0C7B-4255-874B-1911BCF9D6E8}"/>
          </ac:cxnSpMkLst>
        </pc:cxnChg>
      </pc:sldChg>
      <pc:sldChg chg="addSp delSp modSp add">
        <pc:chgData name="Francesco De Lello" userId="b8794328b33e8fca" providerId="LiveId" clId="{1B6D2E50-CA1D-467C-98A9-57D1044F210E}" dt="2021-01-12T11:32:26.830" v="33313" actId="207"/>
        <pc:sldMkLst>
          <pc:docMk/>
          <pc:sldMk cId="2574153604" sldId="305"/>
        </pc:sldMkLst>
        <pc:spChg chg="add mod">
          <ac:chgData name="Francesco De Lello" userId="b8794328b33e8fca" providerId="LiveId" clId="{1B6D2E50-CA1D-467C-98A9-57D1044F210E}" dt="2021-01-12T11:32:26.830" v="33313" actId="207"/>
          <ac:spMkLst>
            <pc:docMk/>
            <pc:sldMk cId="2574153604" sldId="305"/>
            <ac:spMk id="2" creationId="{58ECA3A8-B782-4AAB-93DB-5C818E1248A6}"/>
          </ac:spMkLst>
        </pc:spChg>
        <pc:spChg chg="del mod">
          <ac:chgData name="Francesco De Lello" userId="b8794328b33e8fca" providerId="LiveId" clId="{1B6D2E50-CA1D-467C-98A9-57D1044F210E}" dt="2021-01-12T11:15:00.620" v="32688"/>
          <ac:spMkLst>
            <pc:docMk/>
            <pc:sldMk cId="2574153604" sldId="305"/>
            <ac:spMk id="3" creationId="{A7A76EF2-6BC0-4F6D-BE83-2E090A7A7EA5}"/>
          </ac:spMkLst>
        </pc:spChg>
        <pc:cxnChg chg="del">
          <ac:chgData name="Francesco De Lello" userId="b8794328b33e8fca" providerId="LiveId" clId="{1B6D2E50-CA1D-467C-98A9-57D1044F210E}" dt="2021-01-12T11:15:00.620" v="32686" actId="478"/>
          <ac:cxnSpMkLst>
            <pc:docMk/>
            <pc:sldMk cId="2574153604" sldId="305"/>
            <ac:cxnSpMk id="5" creationId="{7CB6D39C-D6E2-4496-B09F-327AD39C3B89}"/>
          </ac:cxnSpMkLst>
        </pc:cxnChg>
        <pc:cxnChg chg="del">
          <ac:chgData name="Francesco De Lello" userId="b8794328b33e8fca" providerId="LiveId" clId="{1B6D2E50-CA1D-467C-98A9-57D1044F210E}" dt="2021-01-12T11:15:03.514" v="32689" actId="478"/>
          <ac:cxnSpMkLst>
            <pc:docMk/>
            <pc:sldMk cId="2574153604" sldId="305"/>
            <ac:cxnSpMk id="7" creationId="{13267303-75C5-44D0-A659-89F75D310EC8}"/>
          </ac:cxnSpMkLst>
        </pc:cxnChg>
      </pc:sldChg>
      <pc:sldChg chg="addSp delSp modSp add ord">
        <pc:chgData name="Francesco De Lello" userId="b8794328b33e8fca" providerId="LiveId" clId="{1B6D2E50-CA1D-467C-98A9-57D1044F210E}" dt="2021-01-15T13:54:01.096" v="41364" actId="20577"/>
        <pc:sldMkLst>
          <pc:docMk/>
          <pc:sldMk cId="345631772" sldId="306"/>
        </pc:sldMkLst>
        <pc:spChg chg="del mod">
          <ac:chgData name="Francesco De Lello" userId="b8794328b33e8fca" providerId="LiveId" clId="{1B6D2E50-CA1D-467C-98A9-57D1044F210E}" dt="2021-01-12T11:36:25.495" v="33342"/>
          <ac:spMkLst>
            <pc:docMk/>
            <pc:sldMk cId="345631772" sldId="306"/>
            <ac:spMk id="2" creationId="{0A5F0521-B154-4B81-B0B3-6E1A2EF1E864}"/>
          </ac:spMkLst>
        </pc:spChg>
        <pc:spChg chg="add mod">
          <ac:chgData name="Francesco De Lello" userId="b8794328b33e8fca" providerId="LiveId" clId="{1B6D2E50-CA1D-467C-98A9-57D1044F210E}" dt="2021-01-15T13:54:01.096" v="41364" actId="20577"/>
          <ac:spMkLst>
            <pc:docMk/>
            <pc:sldMk cId="345631772" sldId="306"/>
            <ac:spMk id="2" creationId="{3DED2F06-0993-4DA6-A104-3AA91E464D0C}"/>
          </ac:spMkLst>
        </pc:spChg>
        <pc:cxnChg chg="del">
          <ac:chgData name="Francesco De Lello" userId="b8794328b33e8fca" providerId="LiveId" clId="{1B6D2E50-CA1D-467C-98A9-57D1044F210E}" dt="2021-01-12T11:36:25.495" v="33340" actId="478"/>
          <ac:cxnSpMkLst>
            <pc:docMk/>
            <pc:sldMk cId="345631772" sldId="306"/>
            <ac:cxnSpMk id="4" creationId="{F1D73357-D070-4257-BB15-A3199AAA6661}"/>
          </ac:cxnSpMkLst>
        </pc:cxnChg>
      </pc:sldChg>
      <pc:sldChg chg="addSp modSp add mod">
        <pc:chgData name="Francesco De Lello" userId="b8794328b33e8fca" providerId="LiveId" clId="{1B6D2E50-CA1D-467C-98A9-57D1044F210E}" dt="2021-01-18T12:32:34.213" v="43190" actId="207"/>
        <pc:sldMkLst>
          <pc:docMk/>
          <pc:sldMk cId="1694820246" sldId="307"/>
        </pc:sldMkLst>
        <pc:spChg chg="add mod">
          <ac:chgData name="Francesco De Lello" userId="b8794328b33e8fca" providerId="LiveId" clId="{1B6D2E50-CA1D-467C-98A9-57D1044F210E}" dt="2021-01-18T12:32:34.213" v="43190" actId="207"/>
          <ac:spMkLst>
            <pc:docMk/>
            <pc:sldMk cId="1694820246" sldId="307"/>
            <ac:spMk id="2" creationId="{0B86DC72-F948-4327-AA21-532C122E42F7}"/>
          </ac:spMkLst>
        </pc:spChg>
      </pc:sldChg>
      <pc:sldChg chg="add del">
        <pc:chgData name="Francesco De Lello" userId="b8794328b33e8fca" providerId="LiveId" clId="{1B6D2E50-CA1D-467C-98A9-57D1044F210E}" dt="2021-01-18T12:33:05.406" v="43191" actId="2696"/>
        <pc:sldMkLst>
          <pc:docMk/>
          <pc:sldMk cId="2755037047" sldId="308"/>
        </pc:sldMkLst>
      </pc:sldChg>
      <pc:sldChg chg="addSp modSp add">
        <pc:chgData name="Francesco De Lello" userId="b8794328b33e8fca" providerId="LiveId" clId="{1B6D2E50-CA1D-467C-98A9-57D1044F210E}" dt="2021-01-12T17:51:03.930" v="39730" actId="208"/>
        <pc:sldMkLst>
          <pc:docMk/>
          <pc:sldMk cId="787357947" sldId="309"/>
        </pc:sldMkLst>
        <pc:spChg chg="mod">
          <ac:chgData name="Francesco De Lello" userId="b8794328b33e8fca" providerId="LiveId" clId="{1B6D2E50-CA1D-467C-98A9-57D1044F210E}" dt="2021-01-12T17:50:46.187" v="39727" actId="255"/>
          <ac:spMkLst>
            <pc:docMk/>
            <pc:sldMk cId="787357947" sldId="309"/>
            <ac:spMk id="2" creationId="{ABEC2DC6-0D77-4D54-B616-00D3F7DC65FB}"/>
          </ac:spMkLst>
        </pc:spChg>
        <pc:cxnChg chg="add mod">
          <ac:chgData name="Francesco De Lello" userId="b8794328b33e8fca" providerId="LiveId" clId="{1B6D2E50-CA1D-467C-98A9-57D1044F210E}" dt="2021-01-12T17:51:03.930" v="39730" actId="208"/>
          <ac:cxnSpMkLst>
            <pc:docMk/>
            <pc:sldMk cId="787357947" sldId="309"/>
            <ac:cxnSpMk id="4" creationId="{C67AF321-FFDA-4456-86C2-947A1135FB6A}"/>
          </ac:cxnSpMkLst>
        </pc:cxnChg>
      </pc:sldChg>
      <pc:sldChg chg="add del">
        <pc:chgData name="Francesco De Lello" userId="b8794328b33e8fca" providerId="LiveId" clId="{1B6D2E50-CA1D-467C-98A9-57D1044F210E}" dt="2021-01-12T17:46:51.360" v="39637" actId="2696"/>
        <pc:sldMkLst>
          <pc:docMk/>
          <pc:sldMk cId="1585200384" sldId="310"/>
        </pc:sldMkLst>
      </pc:sldChg>
      <pc:sldChg chg="add del">
        <pc:chgData name="Francesco De Lello" userId="b8794328b33e8fca" providerId="LiveId" clId="{1B6D2E50-CA1D-467C-98A9-57D1044F210E}" dt="2021-01-12T17:47:00.768" v="39638" actId="2696"/>
        <pc:sldMkLst>
          <pc:docMk/>
          <pc:sldMk cId="3996680687" sldId="311"/>
        </pc:sldMkLst>
      </pc:sldChg>
      <pc:sldChg chg="addSp modSp add">
        <pc:chgData name="Francesco De Lello" userId="b8794328b33e8fca" providerId="LiveId" clId="{1B6D2E50-CA1D-467C-98A9-57D1044F210E}" dt="2021-01-12T17:52:37.552" v="39751" actId="313"/>
        <pc:sldMkLst>
          <pc:docMk/>
          <pc:sldMk cId="1138992934" sldId="312"/>
        </pc:sldMkLst>
        <pc:spChg chg="mod">
          <ac:chgData name="Francesco De Lello" userId="b8794328b33e8fca" providerId="LiveId" clId="{1B6D2E50-CA1D-467C-98A9-57D1044F210E}" dt="2021-01-12T17:52:37.552" v="39751" actId="313"/>
          <ac:spMkLst>
            <pc:docMk/>
            <pc:sldMk cId="1138992934" sldId="312"/>
            <ac:spMk id="2" creationId="{ABEC2DC6-0D77-4D54-B616-00D3F7DC65FB}"/>
          </ac:spMkLst>
        </pc:spChg>
        <pc:cxnChg chg="add mod">
          <ac:chgData name="Francesco De Lello" userId="b8794328b33e8fca" providerId="LiveId" clId="{1B6D2E50-CA1D-467C-98A9-57D1044F210E}" dt="2021-01-12T17:49:15.540" v="39718" actId="1076"/>
          <ac:cxnSpMkLst>
            <pc:docMk/>
            <pc:sldMk cId="1138992934" sldId="312"/>
            <ac:cxnSpMk id="4" creationId="{16FCEADF-BEA0-4E09-8A18-9356DB2C634D}"/>
          </ac:cxnSpMkLst>
        </pc:cxnChg>
        <pc:cxnChg chg="add mod">
          <ac:chgData name="Francesco De Lello" userId="b8794328b33e8fca" providerId="LiveId" clId="{1B6D2E50-CA1D-467C-98A9-57D1044F210E}" dt="2021-01-12T17:49:19.120" v="39719" actId="1076"/>
          <ac:cxnSpMkLst>
            <pc:docMk/>
            <pc:sldMk cId="1138992934" sldId="312"/>
            <ac:cxnSpMk id="9" creationId="{86747FF2-7660-4BAE-8D92-110913EC56D1}"/>
          </ac:cxnSpMkLst>
        </pc:cxnChg>
        <pc:cxnChg chg="add mod">
          <ac:chgData name="Francesco De Lello" userId="b8794328b33e8fca" providerId="LiveId" clId="{1B6D2E50-CA1D-467C-98A9-57D1044F210E}" dt="2021-01-12T17:49:24.808" v="39720" actId="1076"/>
          <ac:cxnSpMkLst>
            <pc:docMk/>
            <pc:sldMk cId="1138992934" sldId="312"/>
            <ac:cxnSpMk id="11" creationId="{4BDFE627-C423-482F-BC0F-BE0E360DAB7C}"/>
          </ac:cxnSpMkLst>
        </pc:cxnChg>
        <pc:cxnChg chg="add mod">
          <ac:chgData name="Francesco De Lello" userId="b8794328b33e8fca" providerId="LiveId" clId="{1B6D2E50-CA1D-467C-98A9-57D1044F210E}" dt="2021-01-12T17:49:28.810" v="39721" actId="1076"/>
          <ac:cxnSpMkLst>
            <pc:docMk/>
            <pc:sldMk cId="1138992934" sldId="312"/>
            <ac:cxnSpMk id="13" creationId="{35D7103A-4C50-4D36-8722-5F83C8C1637A}"/>
          </ac:cxnSpMkLst>
        </pc:cxnChg>
        <pc:cxnChg chg="add mod">
          <ac:chgData name="Francesco De Lello" userId="b8794328b33e8fca" providerId="LiveId" clId="{1B6D2E50-CA1D-467C-98A9-57D1044F210E}" dt="2021-01-12T17:49:31.767" v="39722" actId="1076"/>
          <ac:cxnSpMkLst>
            <pc:docMk/>
            <pc:sldMk cId="1138992934" sldId="312"/>
            <ac:cxnSpMk id="17" creationId="{7B586CC0-DFC2-4BA2-8DF8-305EB95DD85B}"/>
          </ac:cxnSpMkLst>
        </pc:cxnChg>
      </pc:sldChg>
      <pc:sldChg chg="delSp modSp add">
        <pc:chgData name="Francesco De Lello" userId="b8794328b33e8fca" providerId="LiveId" clId="{1B6D2E50-CA1D-467C-98A9-57D1044F210E}" dt="2021-01-12T17:50:22.856" v="39726" actId="20577"/>
        <pc:sldMkLst>
          <pc:docMk/>
          <pc:sldMk cId="2036717852" sldId="313"/>
        </pc:sldMkLst>
        <pc:spChg chg="mod">
          <ac:chgData name="Francesco De Lello" userId="b8794328b33e8fca" providerId="LiveId" clId="{1B6D2E50-CA1D-467C-98A9-57D1044F210E}" dt="2021-01-12T17:50:22.856" v="39726" actId="20577"/>
          <ac:spMkLst>
            <pc:docMk/>
            <pc:sldMk cId="2036717852" sldId="313"/>
            <ac:spMk id="2" creationId="{ABEC2DC6-0D77-4D54-B616-00D3F7DC65FB}"/>
          </ac:spMkLst>
        </pc:spChg>
        <pc:cxnChg chg="del">
          <ac:chgData name="Francesco De Lello" userId="b8794328b33e8fca" providerId="LiveId" clId="{1B6D2E50-CA1D-467C-98A9-57D1044F210E}" dt="2021-01-12T17:22:29.051" v="37457" actId="478"/>
          <ac:cxnSpMkLst>
            <pc:docMk/>
            <pc:sldMk cId="2036717852" sldId="313"/>
            <ac:cxnSpMk id="4" creationId="{16FCEADF-BEA0-4E09-8A18-9356DB2C634D}"/>
          </ac:cxnSpMkLst>
        </pc:cxnChg>
        <pc:cxnChg chg="del">
          <ac:chgData name="Francesco De Lello" userId="b8794328b33e8fca" providerId="LiveId" clId="{1B6D2E50-CA1D-467C-98A9-57D1044F210E}" dt="2021-01-12T17:22:31.142" v="37458" actId="478"/>
          <ac:cxnSpMkLst>
            <pc:docMk/>
            <pc:sldMk cId="2036717852" sldId="313"/>
            <ac:cxnSpMk id="9" creationId="{86747FF2-7660-4BAE-8D92-110913EC56D1}"/>
          </ac:cxnSpMkLst>
        </pc:cxnChg>
        <pc:cxnChg chg="del">
          <ac:chgData name="Francesco De Lello" userId="b8794328b33e8fca" providerId="LiveId" clId="{1B6D2E50-CA1D-467C-98A9-57D1044F210E}" dt="2021-01-12T17:22:32.945" v="37459" actId="478"/>
          <ac:cxnSpMkLst>
            <pc:docMk/>
            <pc:sldMk cId="2036717852" sldId="313"/>
            <ac:cxnSpMk id="11" creationId="{4BDFE627-C423-482F-BC0F-BE0E360DAB7C}"/>
          </ac:cxnSpMkLst>
        </pc:cxnChg>
        <pc:cxnChg chg="del">
          <ac:chgData name="Francesco De Lello" userId="b8794328b33e8fca" providerId="LiveId" clId="{1B6D2E50-CA1D-467C-98A9-57D1044F210E}" dt="2021-01-12T17:22:34.707" v="37460" actId="478"/>
          <ac:cxnSpMkLst>
            <pc:docMk/>
            <pc:sldMk cId="2036717852" sldId="313"/>
            <ac:cxnSpMk id="13" creationId="{35D7103A-4C50-4D36-8722-5F83C8C1637A}"/>
          </ac:cxnSpMkLst>
        </pc:cxnChg>
        <pc:cxnChg chg="del">
          <ac:chgData name="Francesco De Lello" userId="b8794328b33e8fca" providerId="LiveId" clId="{1B6D2E50-CA1D-467C-98A9-57D1044F210E}" dt="2021-01-12T17:22:36.723" v="37461" actId="478"/>
          <ac:cxnSpMkLst>
            <pc:docMk/>
            <pc:sldMk cId="2036717852" sldId="313"/>
            <ac:cxnSpMk id="17" creationId="{7B586CC0-DFC2-4BA2-8DF8-305EB95DD85B}"/>
          </ac:cxnSpMkLst>
        </pc:cxnChg>
      </pc:sldChg>
      <pc:sldChg chg="delSp modSp add">
        <pc:chgData name="Francesco De Lello" userId="b8794328b33e8fca" providerId="LiveId" clId="{1B6D2E50-CA1D-467C-98A9-57D1044F210E}" dt="2021-01-12T17:46:35.142" v="39636" actId="255"/>
        <pc:sldMkLst>
          <pc:docMk/>
          <pc:sldMk cId="2722158386" sldId="314"/>
        </pc:sldMkLst>
        <pc:spChg chg="mod">
          <ac:chgData name="Francesco De Lello" userId="b8794328b33e8fca" providerId="LiveId" clId="{1B6D2E50-CA1D-467C-98A9-57D1044F210E}" dt="2021-01-12T17:46:35.142" v="39636" actId="255"/>
          <ac:spMkLst>
            <pc:docMk/>
            <pc:sldMk cId="2722158386" sldId="314"/>
            <ac:spMk id="2" creationId="{ABEC2DC6-0D77-4D54-B616-00D3F7DC65FB}"/>
          </ac:spMkLst>
        </pc:spChg>
        <pc:cxnChg chg="del mod">
          <ac:chgData name="Francesco De Lello" userId="b8794328b33e8fca" providerId="LiveId" clId="{1B6D2E50-CA1D-467C-98A9-57D1044F210E}" dt="2021-01-12T17:40:12.957" v="38785" actId="478"/>
          <ac:cxnSpMkLst>
            <pc:docMk/>
            <pc:sldMk cId="2722158386" sldId="314"/>
            <ac:cxnSpMk id="4" creationId="{16FCEADF-BEA0-4E09-8A18-9356DB2C634D}"/>
          </ac:cxnSpMkLst>
        </pc:cxnChg>
        <pc:cxnChg chg="del">
          <ac:chgData name="Francesco De Lello" userId="b8794328b33e8fca" providerId="LiveId" clId="{1B6D2E50-CA1D-467C-98A9-57D1044F210E}" dt="2021-01-12T17:40:14.946" v="38786" actId="478"/>
          <ac:cxnSpMkLst>
            <pc:docMk/>
            <pc:sldMk cId="2722158386" sldId="314"/>
            <ac:cxnSpMk id="9" creationId="{86747FF2-7660-4BAE-8D92-110913EC56D1}"/>
          </ac:cxnSpMkLst>
        </pc:cxnChg>
        <pc:cxnChg chg="del">
          <ac:chgData name="Francesco De Lello" userId="b8794328b33e8fca" providerId="LiveId" clId="{1B6D2E50-CA1D-467C-98A9-57D1044F210E}" dt="2021-01-12T17:40:16.877" v="38787" actId="478"/>
          <ac:cxnSpMkLst>
            <pc:docMk/>
            <pc:sldMk cId="2722158386" sldId="314"/>
            <ac:cxnSpMk id="11" creationId="{4BDFE627-C423-482F-BC0F-BE0E360DAB7C}"/>
          </ac:cxnSpMkLst>
        </pc:cxnChg>
        <pc:cxnChg chg="del">
          <ac:chgData name="Francesco De Lello" userId="b8794328b33e8fca" providerId="LiveId" clId="{1B6D2E50-CA1D-467C-98A9-57D1044F210E}" dt="2021-01-12T17:40:18.593" v="38788" actId="478"/>
          <ac:cxnSpMkLst>
            <pc:docMk/>
            <pc:sldMk cId="2722158386" sldId="314"/>
            <ac:cxnSpMk id="13" creationId="{35D7103A-4C50-4D36-8722-5F83C8C1637A}"/>
          </ac:cxnSpMkLst>
        </pc:cxnChg>
        <pc:cxnChg chg="del">
          <ac:chgData name="Francesco De Lello" userId="b8794328b33e8fca" providerId="LiveId" clId="{1B6D2E50-CA1D-467C-98A9-57D1044F210E}" dt="2021-01-12T17:40:20.561" v="38789" actId="478"/>
          <ac:cxnSpMkLst>
            <pc:docMk/>
            <pc:sldMk cId="2722158386" sldId="314"/>
            <ac:cxnSpMk id="17" creationId="{7B586CC0-DFC2-4BA2-8DF8-305EB95DD85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5E28-A1CC-46D3-B989-9DA47194D45D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DBCD2-38A5-4717-9DA2-2723F72C6C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1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B61C4B9-B36A-409A-8E26-8A9A9DF36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69561B3-57A1-48CD-9CD1-300A5CDC1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171C93C-8CE1-4A3C-81E2-D94AB5D1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A8AB146-0B85-4EAB-98C6-C42ED881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14CCBBB-0CEE-4D8B-8EFA-E6B8D107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40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93A8237-A32F-4780-A210-93AFB31D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80032EC-242E-4210-B611-486BAC774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783B10C-E467-4325-9EAC-9A4C4218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401722F-FAD8-4978-9B64-2348A5FC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F59CE9-7E85-4741-8873-9452A80F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8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D030C0B9-E675-4DF6-98EA-85300AF6B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6F52DB64-994E-4A2E-AE84-616859B8D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CB35A93-C3A2-4005-B81A-96C4E4D7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766CA15-1DA0-4470-AA53-6B72AE90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88B0D89-6A5D-464B-BFA2-6AE9A0E6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5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C43E27-9539-4A3B-B0C8-4C147DBE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C5ACF7E-817D-498E-A956-F5086A836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012BEB7-555C-499A-882C-1A415FDC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183F894-8C58-4768-B82F-6A0F4F66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58BCEB3-934E-4984-8E2C-131173A0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90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BDA5B48-806B-4421-A9F6-1B0E91FE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073423D-48B5-45D3-93BC-2110B4B5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DDD2F27-F9A0-4AA1-BDE9-F2FEFF6A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1B8B35A-C4CC-4463-A633-3BD85231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543598C-77D0-49E8-88FA-81939387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2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9865A1-E36E-4FA5-92CA-AA7F7BE2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08FF366-4C90-4D87-BE53-208027E9A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9217462-B72C-401B-9197-A6E695CD4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B81E909-7A6C-4F1D-A9FB-163E7567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22F604C-28F9-4443-8249-FE214714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34EFCDB-427C-4F61-B9E3-8EFEAAB7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7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45F3C9-23AA-4CF4-B72F-19453A92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3C63900-F811-4C49-B504-4FB1AD70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C2DF901-1D19-4619-AC1E-058706E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915F1D1-62DD-4216-9F91-BD000A47B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1C151DD-FB29-4961-A5AB-D07FA9B55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1B1E0FB-CD31-4084-8102-1C5912D5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6C8233E-5C6D-4C0C-A8A3-0E47C52C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0BE3B31-4821-40DF-AD65-1D41FBE5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93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D59AE1-06B7-4C4E-95EC-501344B1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8203266-960B-4049-A224-1252AE17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0EC5198-FAFD-49A9-A8D3-CF69601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9F18249-4BCF-44D5-9DF0-D3613F43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B5E5905-4833-49B1-AA6C-1280F5C1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DED06AF-B524-4D54-B62C-FFD5CD0A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0B01EFF-6D1C-4DDE-869C-7DAC9D34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5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A67B4E-6A48-4880-B56C-F608224E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99CF8D-28B5-4D8C-A2AD-C2BB62BA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2CAA91B-602C-4CA9-A5C1-12385DBC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F003581-93AA-4CBE-9C5A-86FDD67B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363C9FC-C459-4A95-BF17-4F0F0063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06E8090-5934-49AA-B873-9042CFDC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54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4F25AD7-4D03-42B5-B2EE-07602AD7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01E722-69E0-480E-8C10-EDE3B17E1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DF1A56E-3752-4A49-B22F-3FEC0CAFE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C38C47-7899-415E-B4D6-389E7CF3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1B0FBCB-0203-4FB0-A021-01AB064E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68E1ED6-93FB-43ED-B115-DB8E554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75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714749E-E781-4327-BDD0-238DB5FD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EAB2C6F-8FD4-40F4-A2CA-D12C48CF2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11C117E-57A4-4218-969D-FC0217FDD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3374-2762-441C-8AD5-5C7EA5F970E2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234BF59-D7CA-4BFC-BB1B-399097BD8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C3E1768-3BFF-4B87-BA80-573CC145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DB24-FA24-4789-AE07-E62BD24786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844824"/>
            <a:ext cx="89289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Pasquale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Guaragnella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Presenze dantesche in alcuni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 di </a:t>
            </a:r>
          </a:p>
          <a:p>
            <a:pPr algn="ctr"/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Eugenio Montale e Giorgio Caproni </a:t>
            </a: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6395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D5F6C5E-2E81-4D9C-BBCD-1D36962CF040}"/>
              </a:ext>
            </a:extLst>
          </p:cNvPr>
          <p:cNvSpPr txBox="1"/>
          <p:nvPr/>
        </p:nvSpPr>
        <p:spPr>
          <a:xfrm>
            <a:off x="203357" y="404664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dell’altro mare che sovrasta il flutto.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va sulla carraia di rappresa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mota senza uno scarto,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simili ad incappati di corteo,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sotto la volta infranta ch’è discesa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a specchio delle vetrine,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un’aura che avvolge i nostri passi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fitta e uguaglia i sargassi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umani fluttuanti alle cortine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bambù mormoranti.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mi lasci anche tu, tristezza, solo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presagio vivo in questo nembo, sembra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attorno mi si effonda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ronzio qual di sfere quando un’ora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 per scoccare;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cado inerte nell’attesa spenta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chi non sa temere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questa proda che ha sorpresa l’onda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lenta, che non appare.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0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4856F69-1C41-44A9-90FA-6CF9D702074B}"/>
              </a:ext>
            </a:extLst>
          </p:cNvPr>
          <p:cNvSpPr txBox="1"/>
          <p:nvPr/>
        </p:nvSpPr>
        <p:spPr>
          <a:xfrm>
            <a:off x="467544" y="40466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Forse riavrò un aspetto: nella luce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radente un moto mi conduce accanto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una misera fronda che in un vaso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s’alleva s’una porta di osteria.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lei tendo la mano, e farsi mia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un'altra vita sento, ingombro d'una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che mi fu tolta; e quasi anelli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dita non foglie mi si attorcono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capelli.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più nulla. Oh sommersa!: tu dispari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sei venuta, e nulla so di te.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tua vita è ancor tua: tra i guizzi rari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giorno sparsa già. Prega per me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allora ch’io discenda altro cammino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una via di città,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nell'aria persa, innanzi al brulichio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vivi; ch’io ti senta accanto; ch’io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scenda senza viltà.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26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CF786AF-7A60-49F5-8C13-33BE33B1BE0B}"/>
              </a:ext>
            </a:extLst>
          </p:cNvPr>
          <p:cNvSpPr txBox="1"/>
          <p:nvPr/>
        </p:nvSpPr>
        <p:spPr>
          <a:xfrm>
            <a:off x="575952" y="20862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occasioni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(1939)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Mottetti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sai: debbo riperderti e non posso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sai: debbo riperderti e non posso.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un tiro aggiustato mi sommuove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opera, ogni grido e anche lo spiro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salino che straripa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moli e fa l’oscura primavera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Sottoripa.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Paese di ferrame e alberature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selva nella polvere del vespro.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ronzìo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lungo viene dall’aperto,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strazia com’unghia ai vetri. Cerco il segno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smarrito, il pegno solo ch’ebbi in grazia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l’inferno è certo.</a:t>
            </a:r>
          </a:p>
        </p:txBody>
      </p:sp>
    </p:spTree>
    <p:extLst>
      <p:ext uri="{BB962C8B-B14F-4D97-AF65-F5344CB8AC3E}">
        <p14:creationId xmlns:p14="http://schemas.microsoft.com/office/powerpoint/2010/main" val="144285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E26D36-D996-42E2-88FF-6E92E144A462}"/>
              </a:ext>
            </a:extLst>
          </p:cNvPr>
          <p:cNvSpPr txBox="1"/>
          <p:nvPr/>
        </p:nvSpPr>
        <p:spPr>
          <a:xfrm>
            <a:off x="359928" y="18283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occasioni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(1939)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Mottetti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Lontano, ero con te quando tuo padre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Lontano, ero con te quando tuo padre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entrò nell’ombra e ti lasciò il suo addio.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seppi fino allora? 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logorìo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salvò solo per questo: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t’ignoravo e non dovevo: ai colpi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d’oggi lo so, se di laggiù s’inflette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un’ora e mi riporta Cumerlotti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Anghébeni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tra scoppi di spolette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 lamenti e l’accorrer delle squadre.</a:t>
            </a:r>
          </a:p>
        </p:txBody>
      </p:sp>
    </p:spTree>
    <p:extLst>
      <p:ext uri="{BB962C8B-B14F-4D97-AF65-F5344CB8AC3E}">
        <p14:creationId xmlns:p14="http://schemas.microsoft.com/office/powerpoint/2010/main" val="81183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76AC143-30D1-4562-A933-F2EFA2A8ACC1}"/>
              </a:ext>
            </a:extLst>
          </p:cNvPr>
          <p:cNvSpPr txBox="1"/>
          <p:nvPr/>
        </p:nvSpPr>
        <p:spPr>
          <a:xfrm>
            <a:off x="322736" y="476672"/>
            <a:ext cx="83619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 Nova</a:t>
            </a:r>
          </a:p>
          <a:p>
            <a:endParaRPr lang="it-IT" b="1" i="1" dirty="0"/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XXII. Appresso ciò non molti dì passati, sì come piacque al glorioso sire lo quale 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morte a sé, colui che era stato genitore di tanta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maraviglia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quanta 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ch’era questa nobilissima Beatrice, di questa vita uscendo, a la gloria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etternale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veracemente. Onde con ciò sia cosa che cotale partire sia doloroso a coloro che rimangono e sono stati amici di colui che se ne va; e nulla sia sì intima amistade come da buon padre a buon figliuolo e da buon figliuolo a buon padre; e questa donna fosse in altissimo grado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bontade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lo suo padre, sì come da molti si crede e vero è, fosse bono in alto grado; manifesto è che questa donna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amarissimamente piena di dolore. E con ciò sia cosa che, secondo l’usanza de la sopradetta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cittade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donne con donne e uomini con uomini s’adunino a cotale tristizia, molte donne s’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adunaro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colà dove questa Beatrice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piangea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pietosamente: onde io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veggendo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ritornare alquante donne da lei,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loro parole di questa gentilissima, com’ella si lamentava; tra le quali parole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diceano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«Certo ella piange sì, che quale la mirasse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doverebbe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morire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pietade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Allora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trapassaro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queste donne; e io rimasi in tanta tristizia, che alcuna lagrima talora bagnava la mia faccia, onde io mi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ricopria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porre le mani spesso a li miei occhi […].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05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76AC143-30D1-4562-A933-F2EFA2A8ACC1}"/>
              </a:ext>
            </a:extLst>
          </p:cNvPr>
          <p:cNvSpPr txBox="1"/>
          <p:nvPr/>
        </p:nvSpPr>
        <p:spPr>
          <a:xfrm>
            <a:off x="391017" y="44624"/>
            <a:ext cx="8361965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occasioni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(1939)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Elegia di Pico Farnese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pellegrine in sosta che hanno durato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tutta la notte la loro litania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s’aggiustano gli zendadi sulla testa,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spengono i fuochi, risalgono sui carri.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Nell’alba triste s’affacciano dai loro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sportelli tagliati negli usci i molli soriani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un cane lionato s’allunga nell’umido orto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i frutti caduti all’ombra del melangolo.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Ieri tutto pareva un macero ma stamane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pietre di spugna ritornano alla vita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cupo sonno si desta nella cucina,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grande camino giungono lieti rumori.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Torna la salmodia appena in volute più lievi,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vento e distanza ne rompono le voci, le ricompongono.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‘Isole del santuario,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viaggi di vascelli sospesi,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alza il sudario,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numera i giorni e i mesi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che restano per finire’.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6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76AC143-30D1-4562-A933-F2EFA2A8ACC1}"/>
              </a:ext>
            </a:extLst>
          </p:cNvPr>
          <p:cNvSpPr txBox="1"/>
          <p:nvPr/>
        </p:nvSpPr>
        <p:spPr>
          <a:xfrm>
            <a:off x="391017" y="44624"/>
            <a:ext cx="836196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Strade e scale che salgono a piramide, fitte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d’intagli, ragnateli di sasso dove s’aprono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oscurità animate dagli occhi confidenti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maiali, archivolti tinti di verderame,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svolge a stento il canto dalle ombrelle dei pini,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indugia affievolito nell’indaco che stilla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anfratti, tagli, spicchi di muraglie.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/>
              <a:t>  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‘Grotte dove scalfito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luccica il Pesce, chi sa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quale altro segno si perde,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perché non tutta la vita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è in questo sepolcro verde’.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la pigra illusione. Perché attardarsi qui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questo amore di donne barbute, a un vano farnetico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il ferraio picano quando batte l’incudine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curvo sul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bianco da sé scaccia? Ben altro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l’Amore – e fra gli alberi balena col tuo cruccio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tua frangia d’ali, messaggera accigliata!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urgi fino al midollo 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diòsperi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nell’acque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specchi il piumaggio della tua fronte senza errore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distruggi le nere cantafavole e vegli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trapasso dei pochi tra orde d’uomini-capre,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4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76AC143-30D1-4562-A933-F2EFA2A8ACC1}"/>
              </a:ext>
            </a:extLst>
          </p:cNvPr>
          <p:cNvSpPr txBox="1"/>
          <p:nvPr/>
        </p:nvSpPr>
        <p:spPr>
          <a:xfrm>
            <a:off x="391017" y="44624"/>
            <a:ext cx="836196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(‘collane di nocciuole,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zucchero filato a mano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sullo spacco del masso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miracolato che porta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le preci in basso, parole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 cera che stilla, parole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che il seme del girasole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se brilla disperde’)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tuo splendore è aperto. Ma più discreto allora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dall’androne gelido, il teatro dell’infanzia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anni abbandonato, dalla soffitta tetra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vetri e di astrolabi, dopo una lunga attesa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balconi dell’edera, un segno ci conduce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radura brulla dove per noi qualcuno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tenta una festa di spari. E qui, se appare inudibile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tuo soccorso, nell’aria prilla il piattello, si rompe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nostri colpi! Il giorno non chiede più di una chiave.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mite il tempo. Il lampo delle tue vesti è sciolto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 l’umore dell’occhio che rifrange nel suo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cristallo altri colori. Dietro di noi, calmo, ignaro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mutamento, da lemure ormai rifatto celeste,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fanciulletto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Anacleto ricarica i fucili.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8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44268E1-A078-4F0C-93B6-33F82C9AAC0D}"/>
              </a:ext>
            </a:extLst>
          </p:cNvPr>
          <p:cNvSpPr txBox="1"/>
          <p:nvPr/>
        </p:nvSpPr>
        <p:spPr>
          <a:xfrm>
            <a:off x="310304" y="188640"/>
            <a:ext cx="865418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bufera e altro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(1956)</a:t>
            </a:r>
          </a:p>
          <a:p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Proda di Versilia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miei morti che prego perché preghino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me, per i miei vivi com'io invoco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essi non resurrezione ma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compiersi di quella vita ch'ebbero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inesplicata e inesplicabile, oggi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 di rado discendono dagli orizzonti aperti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una mischia d’acque e cielo schiude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finestre ai raggi della sera, - sempre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 raro, astore celestiale, un cutter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bianco-alato li posa sulla rena.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Broli di zinnie tinte ad artificio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(nonne dal duro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sòggolo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annaffiano,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chiuse lo sguardo a chi di fuorivia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cede alle impietose loro mani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suo male), cortili di sterpaglie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incanutite dove se entra un gatto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frate gli vietano i rifiuti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xmlns="" id="{93A6C73A-A45E-47A6-AB5E-3774C4C0ED04}"/>
              </a:ext>
            </a:extLst>
          </p:cNvPr>
          <p:cNvCxnSpPr/>
          <p:nvPr/>
        </p:nvCxnSpPr>
        <p:spPr>
          <a:xfrm>
            <a:off x="1907704" y="206084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97A17AB3-E9A5-4FB5-B52F-F0B1FB3BA0B8}"/>
              </a:ext>
            </a:extLst>
          </p:cNvPr>
          <p:cNvCxnSpPr/>
          <p:nvPr/>
        </p:nvCxnSpPr>
        <p:spPr>
          <a:xfrm>
            <a:off x="3203848" y="2060848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65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378A729-7963-4BE9-861B-7A4B237416C8}"/>
              </a:ext>
            </a:extLst>
          </p:cNvPr>
          <p:cNvSpPr txBox="1"/>
          <p:nvPr/>
        </p:nvSpPr>
        <p:spPr>
          <a:xfrm>
            <a:off x="323528" y="188640"/>
            <a:ext cx="87129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voci irose; macerie e piatte altane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case basse lungo un ondulato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declinare di dune e ombrelle aperte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sole grigio, sabbia che non nutre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alberi sacri alla mia infanzia, il pino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selvatico, il fico e l’eucalipto.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quell’ombre i primi anni erano folti,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 di miele, pur se abbandonati;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quel rezzo anche se disteso sotto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brandelli di crespo punteggiati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zanzare dormivo nella stanza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d’angolo, accanto alla cucina, ancora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nottetempo o nel cuore d'una siesta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cicale, abbagliante nel mio sonno,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travedevo oltre il muro, al lavandino,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ombre massaggiare le murene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respingerne in coda, e poi reciderle,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spine; a quel perenne alto stormire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altri perduti con rastrelli e forbici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lasciavano il vivaio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fusti nani per i sempreverdi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bruciati e le cavane avide d’acqua.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4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34878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/>
          </a:p>
          <a:p>
            <a:r>
              <a:rPr lang="it-IT" sz="1400" b="1" dirty="0"/>
              <a:t>Eugenio Montale</a:t>
            </a:r>
            <a:endParaRPr lang="it-IT" sz="1400" dirty="0"/>
          </a:p>
          <a:p>
            <a:r>
              <a:rPr lang="it-IT" sz="1400" dirty="0"/>
              <a:t>- Da</a:t>
            </a:r>
            <a:r>
              <a:rPr lang="it-IT" sz="1400" i="1" dirty="0"/>
              <a:t> Ossi di seppia:</a:t>
            </a:r>
            <a:endParaRPr lang="it-IT" sz="1400" dirty="0"/>
          </a:p>
          <a:p>
            <a:r>
              <a:rPr lang="it-IT" sz="1400" dirty="0"/>
              <a:t>I. </a:t>
            </a:r>
            <a:r>
              <a:rPr lang="it-IT" sz="1400" i="1" dirty="0"/>
              <a:t>Meriggiare pallido e assorto </a:t>
            </a:r>
            <a:r>
              <a:rPr lang="it-IT" sz="1400" dirty="0"/>
              <a:t>(</a:t>
            </a:r>
            <a:r>
              <a:rPr lang="it-IT" sz="1400" i="1" dirty="0"/>
              <a:t>Inferno</a:t>
            </a:r>
            <a:r>
              <a:rPr lang="it-IT" sz="1400" dirty="0"/>
              <a:t>, XIII, </a:t>
            </a:r>
            <a:r>
              <a:rPr lang="it-IT" sz="1400" dirty="0" err="1"/>
              <a:t>vv</a:t>
            </a:r>
            <a:r>
              <a:rPr lang="it-IT" sz="1400" dirty="0"/>
              <a:t>. 31-39; </a:t>
            </a:r>
            <a:r>
              <a:rPr lang="it-IT" sz="1400" i="1" dirty="0"/>
              <a:t>Inferno</a:t>
            </a:r>
            <a:r>
              <a:rPr lang="it-IT" sz="1400" dirty="0"/>
              <a:t>, XXIX, </a:t>
            </a:r>
            <a:r>
              <a:rPr lang="it-IT" sz="1400" dirty="0" err="1"/>
              <a:t>vv</a:t>
            </a:r>
            <a:r>
              <a:rPr lang="it-IT" sz="1400" dirty="0"/>
              <a:t>. 58-66; </a:t>
            </a:r>
            <a:r>
              <a:rPr lang="it-IT" sz="1400" i="1" dirty="0"/>
              <a:t>Inferno</a:t>
            </a:r>
            <a:r>
              <a:rPr lang="it-IT" sz="1400" dirty="0"/>
              <a:t>, XXXII, </a:t>
            </a:r>
            <a:r>
              <a:rPr lang="it-IT" sz="1400" dirty="0" err="1"/>
              <a:t>vv</a:t>
            </a:r>
            <a:r>
              <a:rPr lang="it-IT" sz="1400" dirty="0"/>
              <a:t>. 25-30)</a:t>
            </a:r>
          </a:p>
          <a:p>
            <a:r>
              <a:rPr lang="it-IT" sz="1400" dirty="0"/>
              <a:t>II. </a:t>
            </a:r>
            <a:r>
              <a:rPr lang="it-IT" sz="1400" i="1" dirty="0"/>
              <a:t>Spesso il male di vivere ho incontrato</a:t>
            </a:r>
            <a:r>
              <a:rPr lang="it-IT" sz="1400" dirty="0"/>
              <a:t> (</a:t>
            </a:r>
            <a:r>
              <a:rPr lang="it-IT" sz="1400" i="1" dirty="0"/>
              <a:t>Inferno</a:t>
            </a:r>
            <a:r>
              <a:rPr lang="it-IT" sz="1400" dirty="0"/>
              <a:t>, VII, </a:t>
            </a:r>
            <a:r>
              <a:rPr lang="it-IT" sz="1400" dirty="0" err="1"/>
              <a:t>vv</a:t>
            </a:r>
            <a:r>
              <a:rPr lang="it-IT" sz="1400" dirty="0"/>
              <a:t>. 121-126)</a:t>
            </a:r>
          </a:p>
          <a:p>
            <a:r>
              <a:rPr lang="it-IT" sz="1400" dirty="0"/>
              <a:t>III. </a:t>
            </a:r>
            <a:r>
              <a:rPr lang="it-IT" sz="1400" i="1" dirty="0"/>
              <a:t>Incontro</a:t>
            </a:r>
            <a:endParaRPr lang="it-IT" sz="1400" dirty="0"/>
          </a:p>
          <a:p>
            <a:r>
              <a:rPr lang="it-IT" sz="1400" dirty="0"/>
              <a:t> </a:t>
            </a:r>
          </a:p>
          <a:p>
            <a:r>
              <a:rPr lang="it-IT" sz="1400" dirty="0"/>
              <a:t>- Da </a:t>
            </a:r>
            <a:r>
              <a:rPr lang="it-IT" sz="1400" i="1" dirty="0"/>
              <a:t>Le occasioni </a:t>
            </a:r>
            <a:r>
              <a:rPr lang="it-IT" sz="1400" dirty="0"/>
              <a:t>(</a:t>
            </a:r>
            <a:r>
              <a:rPr lang="it-IT" sz="1400" i="1" dirty="0"/>
              <a:t>Mottetti</a:t>
            </a:r>
            <a:r>
              <a:rPr lang="it-IT" sz="1400" dirty="0"/>
              <a:t>)</a:t>
            </a:r>
            <a:r>
              <a:rPr lang="it-IT" sz="1400" i="1" dirty="0"/>
              <a:t>:</a:t>
            </a:r>
            <a:endParaRPr lang="it-IT" sz="1400" dirty="0"/>
          </a:p>
          <a:p>
            <a:r>
              <a:rPr lang="it-IT" sz="1400" dirty="0"/>
              <a:t>I. </a:t>
            </a:r>
            <a:r>
              <a:rPr lang="it-IT" sz="1400" i="1" dirty="0"/>
              <a:t>Lo sai: debbo riperderti e non posso</a:t>
            </a:r>
            <a:endParaRPr lang="it-IT" sz="1400" dirty="0"/>
          </a:p>
          <a:p>
            <a:r>
              <a:rPr lang="it-IT" sz="1400" dirty="0"/>
              <a:t>II. </a:t>
            </a:r>
            <a:r>
              <a:rPr lang="it-IT" sz="1400" i="1" dirty="0"/>
              <a:t>Lontano, ero con te quando tuo padre</a:t>
            </a:r>
            <a:r>
              <a:rPr lang="it-IT" sz="1400" dirty="0"/>
              <a:t> (</a:t>
            </a:r>
            <a:r>
              <a:rPr lang="it-IT" sz="1400" i="1" dirty="0"/>
              <a:t>Vita Nova</a:t>
            </a:r>
            <a:r>
              <a:rPr lang="it-IT" sz="1400" dirty="0"/>
              <a:t>, XXII)</a:t>
            </a:r>
          </a:p>
          <a:p>
            <a:r>
              <a:rPr lang="it-IT" sz="1400" dirty="0"/>
              <a:t>- Da </a:t>
            </a:r>
            <a:r>
              <a:rPr lang="it-IT" sz="1400" i="1" dirty="0"/>
              <a:t>Le occasioni: </a:t>
            </a:r>
            <a:endParaRPr lang="it-IT" sz="1400" dirty="0"/>
          </a:p>
          <a:p>
            <a:r>
              <a:rPr lang="it-IT" sz="1400" i="1" dirty="0"/>
              <a:t>Elegia di Pico Farnese</a:t>
            </a:r>
            <a:endParaRPr lang="it-IT" sz="1400" dirty="0"/>
          </a:p>
          <a:p>
            <a:r>
              <a:rPr lang="it-IT" sz="1400" dirty="0"/>
              <a:t> </a:t>
            </a:r>
          </a:p>
          <a:p>
            <a:r>
              <a:rPr lang="it-IT" sz="1400" dirty="0"/>
              <a:t>- Da </a:t>
            </a:r>
            <a:r>
              <a:rPr lang="it-IT" sz="1400" i="1" dirty="0"/>
              <a:t>La bufera e altro:</a:t>
            </a:r>
            <a:endParaRPr lang="it-IT" sz="1400" dirty="0"/>
          </a:p>
          <a:p>
            <a:r>
              <a:rPr lang="it-IT" sz="1400" dirty="0"/>
              <a:t>I. </a:t>
            </a:r>
            <a:r>
              <a:rPr lang="it-IT" sz="1400" i="1" dirty="0"/>
              <a:t>Proda di Versilia</a:t>
            </a:r>
            <a:r>
              <a:rPr lang="it-IT" sz="1400" dirty="0"/>
              <a:t> (</a:t>
            </a:r>
            <a:r>
              <a:rPr lang="it-IT" sz="1400" i="1" dirty="0" err="1"/>
              <a:t>Purg</a:t>
            </a:r>
            <a:r>
              <a:rPr lang="it-IT" sz="1400" i="1" dirty="0"/>
              <a:t>.</a:t>
            </a:r>
            <a:r>
              <a:rPr lang="it-IT" sz="1400" dirty="0"/>
              <a:t>, XVI, </a:t>
            </a:r>
            <a:r>
              <a:rPr lang="it-IT" sz="1400" dirty="0" err="1"/>
              <a:t>vv</a:t>
            </a:r>
            <a:r>
              <a:rPr lang="it-IT" sz="1400" dirty="0"/>
              <a:t>. 50-51; </a:t>
            </a:r>
            <a:r>
              <a:rPr lang="it-IT" sz="1400" i="1" dirty="0" err="1"/>
              <a:t>Purg</a:t>
            </a:r>
            <a:r>
              <a:rPr lang="it-IT" sz="1400" i="1" dirty="0"/>
              <a:t>.</a:t>
            </a:r>
            <a:r>
              <a:rPr lang="it-IT" sz="1400" dirty="0"/>
              <a:t>, II, </a:t>
            </a:r>
            <a:r>
              <a:rPr lang="it-IT" sz="1400" dirty="0" err="1"/>
              <a:t>vv</a:t>
            </a:r>
            <a:r>
              <a:rPr lang="it-IT" sz="1400" dirty="0"/>
              <a:t>. 38-42)</a:t>
            </a:r>
          </a:p>
          <a:p>
            <a:r>
              <a:rPr lang="it-IT" sz="1400" dirty="0"/>
              <a:t>II. </a:t>
            </a:r>
            <a:r>
              <a:rPr lang="it-IT" sz="1400" i="1" dirty="0"/>
              <a:t>La primavera hitleriana</a:t>
            </a:r>
            <a:endParaRPr lang="it-IT" sz="1400" dirty="0"/>
          </a:p>
          <a:p>
            <a:r>
              <a:rPr lang="it-IT" sz="1400" dirty="0"/>
              <a:t>III. </a:t>
            </a:r>
            <a:r>
              <a:rPr lang="it-IT" sz="1400" i="1" dirty="0"/>
              <a:t>Voce giunta con le folaghe </a:t>
            </a:r>
            <a:r>
              <a:rPr lang="it-IT" sz="1400" dirty="0"/>
              <a:t>(</a:t>
            </a:r>
            <a:r>
              <a:rPr lang="it-IT" sz="1400" i="1" dirty="0" err="1"/>
              <a:t>Inf</a:t>
            </a:r>
            <a:r>
              <a:rPr lang="it-IT" sz="1400" i="1" dirty="0"/>
              <a:t>.</a:t>
            </a:r>
            <a:r>
              <a:rPr lang="it-IT" sz="1400" dirty="0"/>
              <a:t>, XIX, </a:t>
            </a:r>
            <a:r>
              <a:rPr lang="it-IT" sz="1400" dirty="0" err="1"/>
              <a:t>vv</a:t>
            </a:r>
            <a:r>
              <a:rPr lang="it-IT" sz="1400" dirty="0"/>
              <a:t>. 131-132; </a:t>
            </a:r>
            <a:r>
              <a:rPr lang="it-IT" sz="1400" i="1" dirty="0" err="1"/>
              <a:t>Purg</a:t>
            </a:r>
            <a:r>
              <a:rPr lang="it-IT" sz="1400" i="1" dirty="0"/>
              <a:t>.</a:t>
            </a:r>
            <a:r>
              <a:rPr lang="it-IT" sz="1400" dirty="0"/>
              <a:t>,</a:t>
            </a:r>
            <a:r>
              <a:rPr lang="it-IT" sz="1400" i="1" dirty="0"/>
              <a:t> </a:t>
            </a:r>
            <a:r>
              <a:rPr lang="it-IT" sz="1400" dirty="0"/>
              <a:t>XXVII, </a:t>
            </a:r>
            <a:r>
              <a:rPr lang="it-IT" sz="1400" dirty="0" err="1"/>
              <a:t>vv</a:t>
            </a:r>
            <a:r>
              <a:rPr lang="it-IT" sz="1400" dirty="0"/>
              <a:t>. 76-87)</a:t>
            </a:r>
          </a:p>
          <a:p>
            <a:r>
              <a:rPr lang="it-IT" sz="1400" i="1" dirty="0"/>
              <a:t> </a:t>
            </a:r>
            <a:endParaRPr lang="it-IT" sz="1400" dirty="0"/>
          </a:p>
          <a:p>
            <a:r>
              <a:rPr lang="it-IT" sz="1400" dirty="0"/>
              <a:t>- Da </a:t>
            </a:r>
            <a:r>
              <a:rPr lang="it-IT" sz="1400" i="1" dirty="0"/>
              <a:t>Satura</a:t>
            </a:r>
            <a:endParaRPr lang="it-IT" sz="1400" dirty="0"/>
          </a:p>
          <a:p>
            <a:r>
              <a:rPr lang="it-IT" sz="1400" dirty="0"/>
              <a:t>I. </a:t>
            </a:r>
            <a:r>
              <a:rPr lang="it-IT" sz="1400" i="1" dirty="0"/>
              <a:t>Le parole</a:t>
            </a:r>
            <a:endParaRPr lang="it-IT" sz="1400" dirty="0"/>
          </a:p>
          <a:p>
            <a:r>
              <a:rPr lang="it-IT" sz="1400" dirty="0"/>
              <a:t>II. </a:t>
            </a:r>
            <a:r>
              <a:rPr lang="it-IT" sz="1400" i="1" dirty="0"/>
              <a:t>L’angelo nero</a:t>
            </a:r>
            <a:endParaRPr lang="it-IT" sz="1400" dirty="0"/>
          </a:p>
          <a:p>
            <a:r>
              <a:rPr lang="it-IT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904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56004E3-2B0A-407F-80A2-843AF316D3F2}"/>
              </a:ext>
            </a:extLst>
          </p:cNvPr>
          <p:cNvSpPr txBox="1"/>
          <p:nvPr/>
        </p:nvSpPr>
        <p:spPr>
          <a:xfrm>
            <a:off x="467544" y="39652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 di scogli e di orizzonti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stretti a custodire vite ancora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gesti conoscibili, respiro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anelito finale di sommersi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simili all'uomo o a lui vicini pure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nome: il pesce prete, il pesce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rondine,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àstice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il lupo della nassa – che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dimentica le pinze quando Alice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si avvicina... e il volo da trapezio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topi familiari da una palma all’altra;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che fu misurabile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fino a che non s’aperse questo mare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infinito, di creta e di mondiglia.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12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56004E3-2B0A-407F-80A2-843AF316D3F2}"/>
              </a:ext>
            </a:extLst>
          </p:cNvPr>
          <p:cNvSpPr txBox="1"/>
          <p:nvPr/>
        </p:nvSpPr>
        <p:spPr>
          <a:xfrm>
            <a:off x="467544" y="39652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XVI,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50-51.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Così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rispuose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soggiunse: «I’ ti prego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che per me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prieghi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quando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sarai».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37-42.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Poi, come più e più verso noi venne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l’uccel divino, più chiaro appariva: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per che l’occhio da presso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sostenne,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chinail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giuso; e quei sen venne a riva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con un vasello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snelletto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leggero,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tanto che l’acqua nulla ne ‘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nghiottiva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xmlns="" id="{15D9B717-2505-4C57-B787-5C6CAAA1F046}"/>
              </a:ext>
            </a:extLst>
          </p:cNvPr>
          <p:cNvSpPr/>
          <p:nvPr/>
        </p:nvSpPr>
        <p:spPr>
          <a:xfrm>
            <a:off x="4572000" y="3501008"/>
            <a:ext cx="216024" cy="7920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6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8720" y="116632"/>
            <a:ext cx="864175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bufera e altro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(1956)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primavera hitleriana</a:t>
            </a: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quella ch’a veder lo sol si gira… </a:t>
            </a: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 (?) a Giovanni Quirini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Folta la nuvola bianca delle falene impazzite turbina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intorno agli scialbi fanali e sulle spallette, stende 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 una coltre su cui scricchia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su zucchero il piede; l'estate imminente sprigiona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 il gelo notturno che capiva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cave segrete della stagione morta,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 orti che da Maiano scavalcano a questi renai.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poco sul corso è passato a volo un messo infernale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un alalà di scherani, un golfo mistico acceso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pavesato di croci a uncino l’ha preso e inghiottito,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sono chiuse le vetrine, povere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inoffensive benché armate anch'esse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cannoni e giocattoli di guerra,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sprangato il beccaio che infiorava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bacche il muso dei capretti uccisi,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15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sagra dei miti carnefici che ancora ignorano il sangue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s’è tramutata in un sozzo trescone d’ali schiantate,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larve sulle golene, e l’acqua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séguita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rodere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sponde e più nessuno è incolpevole.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Tutto per nulla, dunque? – e le candele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romane, a San Giovanni, che sbiancavano lente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l'orizzonte, ed i pegni e i lunghi addii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forti come un battesimo nella lugubre attesa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dell’orda (ma una gemma rigò l'aria stillando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 ghiacci e le riviere dei tuoi lidi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angeli di Tobia, i sette, la semina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dell’avvenire) e gli eliotropi nati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dalle tue mani – tutto arso e succhiato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uri polline che stride come il fuoco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ha punte di sinibbio ...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Oh la piagata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primavera è pur festa se raggela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morte questa morte! Guarda ancora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alto, Clizia, è la tua sorte, tu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il non mutato amor mutata serbi,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fino a che il cieco sole che in te porti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abbàcini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nell’Altro e si distrugga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35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5E8EFAA-FBDA-40A4-9A79-AC80B3027644}"/>
              </a:ext>
            </a:extLst>
          </p:cNvPr>
          <p:cNvSpPr txBox="1"/>
          <p:nvPr/>
        </p:nvSpPr>
        <p:spPr>
          <a:xfrm>
            <a:off x="179512" y="33265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Lui, per tutti. Forse le sirene, i rintocchi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salutano i mostri nella sera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loro tregenda, si confondono già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suono che slegato dal cielo, scende, vince –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respiro di un’alba che domani per tutti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riaffacci, bianca ma senz’ali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raccapriccio, ai greti arsi del sud...</a:t>
            </a:r>
          </a:p>
        </p:txBody>
      </p:sp>
    </p:spTree>
    <p:extLst>
      <p:ext uri="{BB962C8B-B14F-4D97-AF65-F5344CB8AC3E}">
        <p14:creationId xmlns:p14="http://schemas.microsoft.com/office/powerpoint/2010/main" val="75385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6687310-3B37-424C-A83A-7E7C350F013C}"/>
              </a:ext>
            </a:extLst>
          </p:cNvPr>
          <p:cNvSpPr txBox="1"/>
          <p:nvPr/>
        </p:nvSpPr>
        <p:spPr>
          <a:xfrm>
            <a:off x="323528" y="404664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bufera e altro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(1956)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Voce giunta con le folaghe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Poiché la via percorsa, se mi volgo, è più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lunga del sentiero da capre che mi porta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 ci scioglieremo come cera,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i giunchi fioriti non leniscono il cuore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le vermene, il sangue dei cimiteri,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eccoti fuor dal buio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ti teneva, padre, erto ai barbagli,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senza scialle e berretto, al sordo fremito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annunciava nell’alba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chiatte di minatori dal gran carico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semisommerse, nere sull’onde alte.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L’ombra che mi accompagna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tua tomba, vigile,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posa sopra un’erma ed ha uno scarto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altero della fronte che le schiara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occhi ardenti ed i duri sopraccigli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un suo biocco infantile,</a:t>
            </a:r>
          </a:p>
          <a:p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EB1E7BF5-529E-4C40-9395-E2190BF951BE}"/>
              </a:ext>
            </a:extLst>
          </p:cNvPr>
          <p:cNvCxnSpPr/>
          <p:nvPr/>
        </p:nvCxnSpPr>
        <p:spPr>
          <a:xfrm>
            <a:off x="2411760" y="234888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0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A1676CD-6581-4AC5-81D3-E609B8B3B178}"/>
              </a:ext>
            </a:extLst>
          </p:cNvPr>
          <p:cNvSpPr txBox="1"/>
          <p:nvPr/>
        </p:nvSpPr>
        <p:spPr>
          <a:xfrm>
            <a:off x="467544" y="476672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l’ombra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ha più peso della tua da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seppellita, i primi raggi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giorno la trafiggono, farfalle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vivaci l’attraversano, la sfiora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sensitiva e non si rattrappisce.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L’ombra fidata e il muto che risorge,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quella che scorporò l’interno fuoco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colui che lunghi anni d’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oltretempo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(anni per me pesante) disincarnano,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scambiano parole che interito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 margine io non odo; l’una forse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ritroverà la forma in cui bruciava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 di Chi la mosse e non di sé,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l’altro sbigottisce e teme che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larva di memoria in cui si scalda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suoi figli si spenga al nuovo balzo.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 pensato per te, ho ricordato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tutti. Ora ritorni al cielo libero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ti tramuta. Ancora questa rupe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tenta? Sì,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bàttima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la stessa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96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0B15C57-2A37-4506-BD2D-E7194BE504E7}"/>
              </a:ext>
            </a:extLst>
          </p:cNvPr>
          <p:cNvSpPr txBox="1"/>
          <p:nvPr/>
        </p:nvSpPr>
        <p:spPr>
          <a:xfrm>
            <a:off x="287920" y="188640"/>
            <a:ext cx="8424936" cy="597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sempre, il mare che ti univa ai miei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lidi da prima che io avessi l’ali,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si dissolve. Io le rammento quelle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 prode e pur son giunta con le folaghe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distaccarti dalle tue. Memoria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è peccato fin che giova. Dopo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letargo di talpe, abiezione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funghisce su sé... –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Il vento del giorno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confonde l’ombra viva e l’altra ancora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riluttante in un mezzo che respinge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mie mani, e il respiro mi si rompe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punto dilatato, nella fossa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circonda lo scatto del ricordo.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Così si svela prima di legarsi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immagini, a parole, oscuro senso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reminiscente, il vuoto inabitato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occupammo e che attende fin ch’è tempo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colmarsi di noi, di ritrovarci...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2343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0B15C57-2A37-4506-BD2D-E7194BE504E7}"/>
              </a:ext>
            </a:extLst>
          </p:cNvPr>
          <p:cNvSpPr txBox="1"/>
          <p:nvPr/>
        </p:nvSpPr>
        <p:spPr>
          <a:xfrm>
            <a:off x="287920" y="188640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Inferno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XIX,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130-132.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Quivi soavemente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spuose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carco,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soave per lo scoglio sconcio ed erto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che sarebbe a le capre duro varco.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Purgatorio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XXVII,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76-87.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 si stanno ruminando manse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le capre, state rapide e proterve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sovra le cime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pranse,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tacite a l’ombra, mentre che ‘l sol ferve,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guardate dal pastor, che ‘n su la verga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poggiato s’è e lor di posa serve;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quale 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mandrïan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fori alberga,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lungo 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pecuglio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suo queto pernotta,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guardando perché fiera non lo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sperga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 eravamo tutti e tre allotta,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io come capra, ed ei come pastori,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fasciati quinci e quindi d’alta grotta.</a:t>
            </a:r>
          </a:p>
          <a:p>
            <a:endParaRPr lang="it-IT" dirty="0"/>
          </a:p>
        </p:txBody>
      </p:sp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xmlns="" id="{261427A8-F37D-4400-9DE8-1E950A062938}"/>
              </a:ext>
            </a:extLst>
          </p:cNvPr>
          <p:cNvSpPr/>
          <p:nvPr/>
        </p:nvSpPr>
        <p:spPr>
          <a:xfrm>
            <a:off x="3923928" y="1124744"/>
            <a:ext cx="72008" cy="50405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672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04C5CAA-6C6D-4B62-8D88-CB6B6D95DF0F}"/>
              </a:ext>
            </a:extLst>
          </p:cNvPr>
          <p:cNvSpPr txBox="1"/>
          <p:nvPr/>
        </p:nvSpPr>
        <p:spPr>
          <a:xfrm>
            <a:off x="348249" y="116632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(1971)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</a:p>
          <a:p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si ridestano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rifiutano la sede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 propizia, la carta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Fabriano, l’inchiostro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china, la cartella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cuoio o di velluto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le tenga in segreto;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si svegliano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adagiano sul retro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fatture, sui margini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bollettini del lotto,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sulle partecipazioni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matrimoniali o di lutto;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chiedono di meglio</a:t>
            </a:r>
          </a:p>
        </p:txBody>
      </p:sp>
    </p:spTree>
    <p:extLst>
      <p:ext uri="{BB962C8B-B14F-4D97-AF65-F5344CB8AC3E}">
        <p14:creationId xmlns:p14="http://schemas.microsoft.com/office/powerpoint/2010/main" val="65884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34878"/>
            <a:ext cx="89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/>
          </a:p>
          <a:p>
            <a:r>
              <a:rPr lang="it-IT" sz="1400" b="1" dirty="0"/>
              <a:t>Giorgio Caproni</a:t>
            </a:r>
            <a:endParaRPr lang="it-IT" sz="1400" dirty="0"/>
          </a:p>
          <a:p>
            <a:r>
              <a:rPr lang="it-IT" sz="1400" dirty="0"/>
              <a:t>- Da </a:t>
            </a:r>
            <a:r>
              <a:rPr lang="it-IT" sz="1400" i="1" dirty="0"/>
              <a:t>Il passaggio d’Enea </a:t>
            </a:r>
            <a:r>
              <a:rPr lang="it-IT" sz="1400" dirty="0"/>
              <a:t>(</a:t>
            </a:r>
            <a:r>
              <a:rPr lang="it-IT" sz="1400" i="1" dirty="0"/>
              <a:t>Stanze della funicolare</a:t>
            </a:r>
            <a:r>
              <a:rPr lang="it-IT" sz="1400" dirty="0"/>
              <a:t>)</a:t>
            </a:r>
          </a:p>
          <a:p>
            <a:r>
              <a:rPr lang="it-IT" sz="1400" dirty="0"/>
              <a:t>I. </a:t>
            </a:r>
            <a:r>
              <a:rPr lang="it-IT" sz="1400" i="1" dirty="0"/>
              <a:t>Interludio </a:t>
            </a:r>
            <a:endParaRPr lang="it-IT" sz="1400" dirty="0"/>
          </a:p>
          <a:p>
            <a:r>
              <a:rPr lang="it-IT" sz="1400" i="1" dirty="0"/>
              <a:t> </a:t>
            </a:r>
            <a:endParaRPr lang="it-IT" sz="1400" dirty="0"/>
          </a:p>
          <a:p>
            <a:r>
              <a:rPr lang="it-IT" sz="1400" dirty="0"/>
              <a:t>- Da </a:t>
            </a:r>
            <a:r>
              <a:rPr lang="it-IT" sz="1400" i="1" dirty="0"/>
              <a:t>Il seme del piangere </a:t>
            </a:r>
            <a:r>
              <a:rPr lang="it-IT" sz="1400" dirty="0"/>
              <a:t>(citazione dantesca </a:t>
            </a:r>
            <a:r>
              <a:rPr lang="it-IT" sz="1400" i="1" dirty="0" err="1"/>
              <a:t>Purg</a:t>
            </a:r>
            <a:r>
              <a:rPr lang="it-IT" sz="1400" i="1" dirty="0"/>
              <a:t>.</a:t>
            </a:r>
            <a:r>
              <a:rPr lang="it-IT" sz="1400" dirty="0"/>
              <a:t>)</a:t>
            </a:r>
          </a:p>
          <a:p>
            <a:r>
              <a:rPr lang="it-IT" sz="1400" dirty="0"/>
              <a:t>I. </a:t>
            </a:r>
            <a:r>
              <a:rPr lang="it-IT" sz="1400" i="1" dirty="0"/>
              <a:t>Preghiera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(Guido Cavalcanti, 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XXXV)</a:t>
            </a:r>
          </a:p>
          <a:p>
            <a:r>
              <a:rPr lang="it-IT" sz="1400" i="1" dirty="0"/>
              <a:t> </a:t>
            </a:r>
            <a:endParaRPr lang="it-IT" sz="1400" dirty="0"/>
          </a:p>
          <a:p>
            <a:r>
              <a:rPr lang="it-IT" sz="1400" dirty="0"/>
              <a:t>- Da </a:t>
            </a:r>
            <a:r>
              <a:rPr lang="it-IT" sz="1400" i="1" dirty="0"/>
              <a:t>Il muro della terra</a:t>
            </a:r>
            <a:r>
              <a:rPr lang="it-IT" sz="1400" dirty="0"/>
              <a:t> (citazione dantesca </a:t>
            </a:r>
            <a:r>
              <a:rPr lang="it-IT" sz="1400" i="1" dirty="0" err="1"/>
              <a:t>Inf</a:t>
            </a:r>
            <a:r>
              <a:rPr lang="it-IT" sz="1400" i="1" dirty="0"/>
              <a:t>.</a:t>
            </a:r>
            <a:r>
              <a:rPr lang="it-IT" sz="1400" dirty="0"/>
              <a:t>)</a:t>
            </a:r>
          </a:p>
          <a:p>
            <a:r>
              <a:rPr lang="it-IT" sz="1400" dirty="0"/>
              <a:t>I. </a:t>
            </a:r>
            <a:r>
              <a:rPr lang="it-IT" sz="1400" i="1" dirty="0"/>
              <a:t>Anch’io </a:t>
            </a:r>
            <a:endParaRPr lang="it-IT" sz="1400" dirty="0"/>
          </a:p>
          <a:p>
            <a:r>
              <a:rPr lang="it-IT" sz="1400" dirty="0"/>
              <a:t>II. </a:t>
            </a:r>
            <a:r>
              <a:rPr lang="it-IT" sz="1400" i="1" dirty="0"/>
              <a:t>Palo</a:t>
            </a:r>
            <a:endParaRPr lang="it-IT" sz="1400" dirty="0"/>
          </a:p>
          <a:p>
            <a:r>
              <a:rPr lang="it-IT" sz="1400" dirty="0"/>
              <a:t> </a:t>
            </a:r>
          </a:p>
          <a:p>
            <a:r>
              <a:rPr lang="it-IT" sz="1400" dirty="0"/>
              <a:t>- Da </a:t>
            </a:r>
            <a:r>
              <a:rPr lang="it-IT" sz="1400" i="1" dirty="0"/>
              <a:t>Il franco cacciatore</a:t>
            </a:r>
            <a:endParaRPr lang="it-IT" sz="1400" dirty="0"/>
          </a:p>
          <a:p>
            <a:r>
              <a:rPr lang="it-IT" sz="1400" dirty="0"/>
              <a:t>I. </a:t>
            </a:r>
            <a:r>
              <a:rPr lang="it-IT" sz="1400" i="1" dirty="0"/>
              <a:t>Antefatto</a:t>
            </a:r>
            <a:endParaRPr lang="it-IT" sz="1400" dirty="0"/>
          </a:p>
          <a:p>
            <a:r>
              <a:rPr lang="it-IT" sz="1400" dirty="0"/>
              <a:t>II. </a:t>
            </a:r>
            <a:r>
              <a:rPr lang="it-IT" sz="1400" i="1" dirty="0"/>
              <a:t>Foglie</a:t>
            </a:r>
            <a:endParaRPr lang="it-IT" sz="1400" dirty="0"/>
          </a:p>
          <a:p>
            <a:r>
              <a:rPr lang="it-IT" sz="1400" i="1" dirty="0"/>
              <a:t> </a:t>
            </a:r>
            <a:endParaRPr lang="it-IT" sz="1400" dirty="0"/>
          </a:p>
          <a:p>
            <a:r>
              <a:rPr lang="it-IT" sz="1400" dirty="0"/>
              <a:t>- Da </a:t>
            </a:r>
            <a:r>
              <a:rPr lang="it-IT" sz="1400" i="1" dirty="0"/>
              <a:t>Il Conte di </a:t>
            </a:r>
            <a:r>
              <a:rPr lang="it-IT" sz="1400" i="1" dirty="0" err="1"/>
              <a:t>Kevenhüller</a:t>
            </a:r>
            <a:endParaRPr lang="it-IT" sz="1400" dirty="0"/>
          </a:p>
          <a:p>
            <a:r>
              <a:rPr lang="it-IT" sz="1400" dirty="0"/>
              <a:t>I. </a:t>
            </a:r>
            <a:r>
              <a:rPr lang="it-IT" sz="1400" i="1" dirty="0"/>
              <a:t>Avviso</a:t>
            </a:r>
            <a:endParaRPr lang="it-IT" sz="1400" dirty="0"/>
          </a:p>
          <a:p>
            <a:r>
              <a:rPr lang="it-IT" sz="1400" dirty="0"/>
              <a:t>II. </a:t>
            </a:r>
            <a:r>
              <a:rPr lang="it-IT" sz="1400" i="1" dirty="0"/>
              <a:t>La preda </a:t>
            </a:r>
            <a:r>
              <a:rPr lang="it-IT" sz="1400" dirty="0"/>
              <a:t>(Dante, </a:t>
            </a:r>
            <a:r>
              <a:rPr lang="it-IT" sz="1400" i="1" dirty="0"/>
              <a:t>De </a:t>
            </a:r>
            <a:r>
              <a:rPr lang="it-IT" sz="1400" i="1" dirty="0" err="1"/>
              <a:t>vulgari</a:t>
            </a:r>
            <a:r>
              <a:rPr lang="it-IT" sz="1400" i="1" dirty="0"/>
              <a:t> </a:t>
            </a:r>
            <a:r>
              <a:rPr lang="it-IT" sz="1400" i="1" dirty="0" err="1"/>
              <a:t>eloquentia</a:t>
            </a:r>
            <a:r>
              <a:rPr lang="it-IT" sz="1400" dirty="0"/>
              <a:t>, passim)</a:t>
            </a:r>
          </a:p>
          <a:p>
            <a:r>
              <a:rPr lang="it-IT" sz="1400" dirty="0"/>
              <a:t>- da </a:t>
            </a:r>
            <a:r>
              <a:rPr lang="it-IT" sz="1400" i="1" dirty="0"/>
              <a:t>Il Conte di </a:t>
            </a:r>
            <a:r>
              <a:rPr lang="it-IT" sz="1400" i="1" dirty="0" err="1"/>
              <a:t>Kevenhüller</a:t>
            </a:r>
            <a:r>
              <a:rPr lang="it-IT" sz="1400" i="1" dirty="0"/>
              <a:t> </a:t>
            </a:r>
            <a:r>
              <a:rPr lang="it-IT" sz="1400" dirty="0"/>
              <a:t>(</a:t>
            </a:r>
            <a:r>
              <a:rPr lang="it-IT" sz="1400" i="1" dirty="0"/>
              <a:t>Il libretto</a:t>
            </a:r>
            <a:r>
              <a:rPr lang="it-IT" sz="1400" dirty="0"/>
              <a:t>)</a:t>
            </a:r>
          </a:p>
          <a:p>
            <a:r>
              <a:rPr lang="it-IT" sz="1400" dirty="0"/>
              <a:t>III. </a:t>
            </a:r>
            <a:r>
              <a:rPr lang="it-IT" sz="1400" i="1" dirty="0"/>
              <a:t>Io solo</a:t>
            </a:r>
            <a:endParaRPr lang="it-IT" sz="1400" dirty="0"/>
          </a:p>
          <a:p>
            <a:r>
              <a:rPr lang="it-IT" sz="1400" dirty="0"/>
              <a:t>- da </a:t>
            </a:r>
            <a:r>
              <a:rPr lang="it-IT" sz="1400" i="1" dirty="0"/>
              <a:t>Il Conte di </a:t>
            </a:r>
            <a:r>
              <a:rPr lang="it-IT" sz="1400" i="1" dirty="0" err="1"/>
              <a:t>Kevenhüller</a:t>
            </a:r>
            <a:r>
              <a:rPr lang="it-IT" sz="1400" i="1" dirty="0"/>
              <a:t> </a:t>
            </a:r>
            <a:r>
              <a:rPr lang="it-IT" sz="1400" dirty="0"/>
              <a:t>(</a:t>
            </a:r>
            <a:r>
              <a:rPr lang="it-IT" sz="1400" i="1" dirty="0" err="1"/>
              <a:t>Asparizioni</a:t>
            </a:r>
            <a:r>
              <a:rPr lang="it-IT" sz="1400" dirty="0"/>
              <a:t>)</a:t>
            </a:r>
          </a:p>
          <a:p>
            <a:r>
              <a:rPr lang="it-IT" sz="1400" dirty="0"/>
              <a:t>IV. </a:t>
            </a:r>
            <a:r>
              <a:rPr lang="it-IT" sz="1400" i="1" dirty="0"/>
              <a:t>Un niente</a:t>
            </a:r>
            <a:endParaRPr lang="it-IT" sz="1400" dirty="0"/>
          </a:p>
          <a:p>
            <a:r>
              <a:rPr lang="it-IT" sz="1400" i="1" dirty="0"/>
              <a:t> </a:t>
            </a:r>
            <a:endParaRPr lang="it-IT" sz="1400" dirty="0"/>
          </a:p>
          <a:p>
            <a:r>
              <a:rPr lang="it-IT" sz="1400" dirty="0"/>
              <a:t>- Da </a:t>
            </a:r>
            <a:r>
              <a:rPr lang="it-IT" sz="1400" i="1" dirty="0"/>
              <a:t>Res </a:t>
            </a:r>
            <a:r>
              <a:rPr lang="it-IT" sz="1400" i="1" dirty="0" err="1"/>
              <a:t>amissa</a:t>
            </a:r>
            <a:endParaRPr lang="it-IT" sz="1400" dirty="0"/>
          </a:p>
          <a:p>
            <a:r>
              <a:rPr lang="it-IT" sz="1400" dirty="0"/>
              <a:t>I. </a:t>
            </a:r>
            <a:r>
              <a:rPr lang="it-IT" sz="1400" i="1" dirty="0"/>
              <a:t>Invenzioni </a:t>
            </a:r>
            <a:r>
              <a:rPr lang="it-IT" sz="1400" dirty="0"/>
              <a:t>(citazione dantesca </a:t>
            </a:r>
            <a:r>
              <a:rPr lang="it-IT" sz="1400" i="1" dirty="0"/>
              <a:t>Rime</a:t>
            </a:r>
            <a:r>
              <a:rPr lang="it-IT" sz="1400" dirty="0"/>
              <a:t>, CIII, v. 5)</a:t>
            </a:r>
          </a:p>
          <a:p>
            <a:r>
              <a:rPr lang="it-IT" sz="1400" dirty="0"/>
              <a:t>II. </a:t>
            </a:r>
            <a:r>
              <a:rPr lang="it-IT" sz="1400" i="1" dirty="0"/>
              <a:t>Versicoli quasi ecologici</a:t>
            </a:r>
            <a:r>
              <a:rPr lang="it-IT" sz="1400" dirty="0"/>
              <a:t> (</a:t>
            </a:r>
            <a:r>
              <a:rPr lang="it-IT" sz="1400" i="1" dirty="0"/>
              <a:t>Inferno</a:t>
            </a:r>
            <a:r>
              <a:rPr lang="it-IT" sz="1400" dirty="0"/>
              <a:t>, XIV, </a:t>
            </a:r>
            <a:r>
              <a:rPr lang="it-IT" sz="1400" dirty="0" err="1"/>
              <a:t>vv</a:t>
            </a:r>
            <a:r>
              <a:rPr lang="it-IT" sz="1400" dirty="0"/>
              <a:t>. 91-99)</a:t>
            </a:r>
          </a:p>
          <a:p>
            <a:r>
              <a:rPr lang="it-IT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911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04C5CAA-6C6D-4B62-8D88-CB6B6D95DF0F}"/>
              </a:ext>
            </a:extLst>
          </p:cNvPr>
          <p:cNvSpPr txBox="1"/>
          <p:nvPr/>
        </p:nvSpPr>
        <p:spPr>
          <a:xfrm>
            <a:off x="348249" y="116632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l’imbroglio dei tasti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nell’Olivetti portatile,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il buio dei taschini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panciotto, che il fondo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cestino, ridottevi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pallottole;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sono affatto felici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essere buttate fuori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zambracche e accolte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furore di plausi 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disonore;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preferiscono il sonno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bottiglia al ludibrio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essere lette, vendute,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imbalsamate, ibernate;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di tutti e invano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celano nei dizionari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perché c’è sempre il marrano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dissotterra i tartufi</a:t>
            </a:r>
          </a:p>
        </p:txBody>
      </p:sp>
    </p:spTree>
    <p:extLst>
      <p:ext uri="{BB962C8B-B14F-4D97-AF65-F5344CB8AC3E}">
        <p14:creationId xmlns:p14="http://schemas.microsoft.com/office/powerpoint/2010/main" val="2924457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04C5CAA-6C6D-4B62-8D88-CB6B6D95DF0F}"/>
              </a:ext>
            </a:extLst>
          </p:cNvPr>
          <p:cNvSpPr txBox="1"/>
          <p:nvPr/>
        </p:nvSpPr>
        <p:spPr>
          <a:xfrm>
            <a:off x="348249" y="116632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 puzzolenti e più rari;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parole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un’eterna attesa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rinunziano alla speranza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essere pronunziate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volta per tutte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poi morire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chi le ha possedute.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77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04C5CAA-6C6D-4B62-8D88-CB6B6D95DF0F}"/>
              </a:ext>
            </a:extLst>
          </p:cNvPr>
          <p:cNvSpPr txBox="1"/>
          <p:nvPr/>
        </p:nvSpPr>
        <p:spPr>
          <a:xfrm>
            <a:off x="395536" y="188640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(1971)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L’angelo nero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grande angelo nero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fuligginoso riparami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sotto le tue ali,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io possa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sarridere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pettini dei pruni, le luminarie dei forni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inginocchiarmi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 tizzi spenti se mai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resti qualche frangia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tue penne.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piccolo angelo buio, non celestiale né umano,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angelo che traspari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trascolorante difforme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multiforme, eguale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ineguale nel rapido lampeggio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tua incomprensibile fabulazione.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angelo nero disvelati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non uccidermi col tuo fulgore,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82FAE867-81B9-4564-8DCA-B1CFF18A6564}"/>
              </a:ext>
            </a:extLst>
          </p:cNvPr>
          <p:cNvSpPr/>
          <p:nvPr/>
        </p:nvSpPr>
        <p:spPr>
          <a:xfrm>
            <a:off x="1331640" y="1628800"/>
            <a:ext cx="72008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541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04C5CAA-6C6D-4B62-8D88-CB6B6D95DF0F}"/>
              </a:ext>
            </a:extLst>
          </p:cNvPr>
          <p:cNvSpPr txBox="1"/>
          <p:nvPr/>
        </p:nvSpPr>
        <p:spPr>
          <a:xfrm>
            <a:off x="395536" y="188640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dissipare la nebbia che ti aureola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stampati nel mio pensiero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perché non c’è occhio che resista ai fari,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angelo di carbone che ti ripari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dentro lo scialle della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caldarostaia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angelo d’ebano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angelo fosco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bianco, stanco di errare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ti prendessi un’ala e la sentissi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scricchiolare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potrei riconoscerti come faccio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sonno, nella veglia, nel mattino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perché tra il vero e il falso non una cruna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 trattenere il bipede o il cammello,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bruciaticcio, il grumo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resta sui polpastrelli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meno dello spolvero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dell’ultima tua piuma, grande angelo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cenere e di fumo,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miniangelo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spazzacamino.</a:t>
            </a:r>
          </a:p>
        </p:txBody>
      </p:sp>
    </p:spTree>
    <p:extLst>
      <p:ext uri="{BB962C8B-B14F-4D97-AF65-F5344CB8AC3E}">
        <p14:creationId xmlns:p14="http://schemas.microsoft.com/office/powerpoint/2010/main" val="1300027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6410E92-0A4E-4A5F-A30A-38A14171CFB6}"/>
              </a:ext>
            </a:extLst>
          </p:cNvPr>
          <p:cNvSpPr txBox="1"/>
          <p:nvPr/>
        </p:nvSpPr>
        <p:spPr>
          <a:xfrm>
            <a:off x="107504" y="0"/>
            <a:ext cx="88569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passaggio di Enea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(1955)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Stanze della funicolare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it-IT" dirty="0"/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Interludio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 intanto ho conosciuto l’Erebo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l’inverno in una latteria.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conosciuto la mia 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Prosèrpina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nella scialba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veste lavava all’alba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nebbiosi bicchieri.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 conosciuto neri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tavoli – anime in fretta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posare la bicicletta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 stipite, e entrare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perdersi fra i vapori.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ho conosciuto rossori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indicibili – mani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gelo sulla segatura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rancida, e senza figura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fumo la ragazza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aspetta con la sua tazza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vuota la mia paura. </a:t>
            </a:r>
          </a:p>
        </p:txBody>
      </p:sp>
    </p:spTree>
    <p:extLst>
      <p:ext uri="{BB962C8B-B14F-4D97-AF65-F5344CB8AC3E}">
        <p14:creationId xmlns:p14="http://schemas.microsoft.com/office/powerpoint/2010/main" val="1572834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6410E92-0A4E-4A5F-A30A-38A14171CFB6}"/>
              </a:ext>
            </a:extLst>
          </p:cNvPr>
          <p:cNvSpPr txBox="1"/>
          <p:nvPr/>
        </p:nvSpPr>
        <p:spPr>
          <a:xfrm>
            <a:off x="107504" y="-28280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seme del piangere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(1958) [cfr. 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Purgatorio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45-46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«udendo le sirene,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più forte, /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giù </a:t>
            </a: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seme del piangere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ascolta»].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 mia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va’ a Livorno, ti prego.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con la tua candela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timida, di nottetempo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fa’ un giro; e, se ne hai il tempo,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perlustra e scruta, e scrivi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per caso Anna Picchi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ancora viva tra i vivi.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Proprio quest'oggi torno,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deluso, da Livorno.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tu, tanto più netta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me, la camicetta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ricorderai, e il rubino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sangue, sul serpentino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d'oro che lei portava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 petto, dove si appannava.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Anima mia, sii brava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va in cerca di lei.</a:t>
            </a:r>
          </a:p>
        </p:txBody>
      </p:sp>
    </p:spTree>
    <p:extLst>
      <p:ext uri="{BB962C8B-B14F-4D97-AF65-F5344CB8AC3E}">
        <p14:creationId xmlns:p14="http://schemas.microsoft.com/office/powerpoint/2010/main" val="1422424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6410E92-0A4E-4A5F-A30A-38A14171CFB6}"/>
              </a:ext>
            </a:extLst>
          </p:cNvPr>
          <p:cNvSpPr txBox="1"/>
          <p:nvPr/>
        </p:nvSpPr>
        <p:spPr>
          <a:xfrm>
            <a:off x="179512" y="511805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sai cosa darei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la incontrassi per strada.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15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6410E92-0A4E-4A5F-A30A-38A14171CFB6}"/>
              </a:ext>
            </a:extLst>
          </p:cNvPr>
          <p:cNvSpPr txBox="1"/>
          <p:nvPr/>
        </p:nvSpPr>
        <p:spPr>
          <a:xfrm>
            <a:off x="179512" y="64845"/>
            <a:ext cx="88569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Guido Cavalcanti,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XXXV.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Perch'i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no spero di tornar giammai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Perch’i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no spero di tornar giammai,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ballatetta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Toscana,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va’ tu, leggera e piana,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dritt’a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donna mia,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per sua cortesia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farà molto onore.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porterai novelle di sospiri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piene di dogli’ e di molta paura;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guarda che persona non ti miri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sia nemica di gentil natura: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 certo per la mia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disaventura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saresti contesa,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da lei ripresa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mi sarebbe angoscia;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la morte, poscia,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pianto 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dolore.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senti,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ballatetta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la morte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xmlns="" id="{80560B80-74BD-4B90-943A-EDA1D7D9BDB3}"/>
              </a:ext>
            </a:extLst>
          </p:cNvPr>
          <p:cNvSpPr/>
          <p:nvPr/>
        </p:nvSpPr>
        <p:spPr>
          <a:xfrm>
            <a:off x="3779912" y="1484784"/>
            <a:ext cx="288032" cy="165618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069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6410E92-0A4E-4A5F-A30A-38A14171CFB6}"/>
              </a:ext>
            </a:extLst>
          </p:cNvPr>
          <p:cNvSpPr txBox="1"/>
          <p:nvPr/>
        </p:nvSpPr>
        <p:spPr>
          <a:xfrm>
            <a:off x="212074" y="21571"/>
            <a:ext cx="88569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stringe sì, che vita m’abbandona;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senti come ’l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sbatte forte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quel che ciascun spirito ragiona.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è distrutta già la mia persona,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ch’i’ non posso soffrire: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tu mi vuoi servire,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mena l’anima teco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(molto di ciò ti preco)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uscirà del core.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ballatetta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la tu’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amistate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quest’anima che trema raccomando: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menala teco, nella sua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pietate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quella bella donna a cu’ ti mando.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ballatetta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dille sospirando,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le se’ presente: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«Questa vostra servente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 per istar con voi,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partita da colui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fu servo d’Amore».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Tu, voce sbigottita 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deboletta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ch’esci piangendo de lo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dolente,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04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6410E92-0A4E-4A5F-A30A-38A14171CFB6}"/>
              </a:ext>
            </a:extLst>
          </p:cNvPr>
          <p:cNvSpPr txBox="1"/>
          <p:nvPr/>
        </p:nvSpPr>
        <p:spPr>
          <a:xfrm>
            <a:off x="252006" y="404664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coll’anima e con questa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ballatetta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va’ ragionando della strutta mente.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 troverete una donna piacente,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sì dolce intelletto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vi sarà diletto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starle davanti ognora.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e tu l’adora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sempre, nel su’ valore.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2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CAD5ADA-7E3A-4915-8B0C-F20487EB2B29}"/>
              </a:ext>
            </a:extLst>
          </p:cNvPr>
          <p:cNvSpPr txBox="1"/>
          <p:nvPr/>
        </p:nvSpPr>
        <p:spPr>
          <a:xfrm>
            <a:off x="275602" y="0"/>
            <a:ext cx="86409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Ossi di seppia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 ed. 1925; II ed. 1928)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Meriggiare pallido e assorto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Meriggiare pallido e assorto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presso un rovente muro d’orto,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ascoltare tra i pruni e gli sterpi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schiocchi di merli, frusci di serpi.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crepe del suolo o su la veccia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spiar le file di rosse formiche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ch’ora si rompono ed ora s’intrecciano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sommo di minuscole biche.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Osservare tra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palpitare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lontano di scaglie di mare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mentre si levano tremuli scricchi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cicale dai calvi picchi.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andando nel sole che abbaglia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sentire con triste meraviglia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com’è tutta la vita e il suo travaglio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questo seguitare una muraglia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ha in cima cocci aguzzi di bottiglia.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D7A59BBB-EA45-49ED-9CD2-2C561FE64E99}"/>
              </a:ext>
            </a:extLst>
          </p:cNvPr>
          <p:cNvSpPr/>
          <p:nvPr/>
        </p:nvSpPr>
        <p:spPr>
          <a:xfrm>
            <a:off x="1619672" y="1988840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17AE0697-B42C-4C1C-B8D9-5799D69605E3}"/>
              </a:ext>
            </a:extLst>
          </p:cNvPr>
          <p:cNvSpPr/>
          <p:nvPr/>
        </p:nvSpPr>
        <p:spPr>
          <a:xfrm>
            <a:off x="2627784" y="1988840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6A40A56C-0DA9-4B65-8206-6C68D6447711}"/>
              </a:ext>
            </a:extLst>
          </p:cNvPr>
          <p:cNvSpPr/>
          <p:nvPr/>
        </p:nvSpPr>
        <p:spPr>
          <a:xfrm>
            <a:off x="2867890" y="2256218"/>
            <a:ext cx="62399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1A6D0964-6C2A-4AAD-8353-8BE6D69DCC80}"/>
              </a:ext>
            </a:extLst>
          </p:cNvPr>
          <p:cNvSpPr/>
          <p:nvPr/>
        </p:nvSpPr>
        <p:spPr>
          <a:xfrm>
            <a:off x="2159732" y="3033774"/>
            <a:ext cx="93610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F6A17498-DEE9-4F72-8399-5714680F9A9E}"/>
              </a:ext>
            </a:extLst>
          </p:cNvPr>
          <p:cNvSpPr/>
          <p:nvPr/>
        </p:nvSpPr>
        <p:spPr>
          <a:xfrm>
            <a:off x="2411760" y="3573016"/>
            <a:ext cx="68407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1D22D28D-28F3-4D07-89CD-D6B14C162F48}"/>
              </a:ext>
            </a:extLst>
          </p:cNvPr>
          <p:cNvSpPr/>
          <p:nvPr/>
        </p:nvSpPr>
        <p:spPr>
          <a:xfrm>
            <a:off x="2577681" y="4694980"/>
            <a:ext cx="86409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008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384895-DC6B-4E75-A3C9-2DE8A34E69E4}"/>
              </a:ext>
            </a:extLst>
          </p:cNvPr>
          <p:cNvSpPr txBox="1"/>
          <p:nvPr/>
        </p:nvSpPr>
        <p:spPr>
          <a:xfrm>
            <a:off x="322736" y="18864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muro della terra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(1975) [cfr. 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Inferno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«Ora sen va per un secreto calle, / tra 'l </a:t>
            </a: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muro della terra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li martiri, / lo mio maestro, e io dopo le spalle»].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Anch’io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provato anch’io.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stata tutta una guerra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d’unghie. Ma ora so. Nessuno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potrà mai perforare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muro della terra.</a:t>
            </a:r>
          </a:p>
        </p:txBody>
      </p:sp>
    </p:spTree>
    <p:extLst>
      <p:ext uri="{BB962C8B-B14F-4D97-AF65-F5344CB8AC3E}">
        <p14:creationId xmlns:p14="http://schemas.microsoft.com/office/powerpoint/2010/main" val="1932405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384895-DC6B-4E75-A3C9-2DE8A34E69E4}"/>
              </a:ext>
            </a:extLst>
          </p:cNvPr>
          <p:cNvSpPr txBox="1"/>
          <p:nvPr/>
        </p:nvSpPr>
        <p:spPr>
          <a:xfrm>
            <a:off x="503944" y="188640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muro della terra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(1975)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Palo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Sapevo che non ci sarebbe stato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nessuno ad aspettarmi.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Eppure io non sapevo darmi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pace, ed uno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sgomento in me saliva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lento, che m’intimidiva.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nebbia che mi ricopriva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vuota, era vera.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io non sapevo se ombra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uomo certo, era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lunga la figura nera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su e giù andava – alzava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braccio la lanterna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cieca, e scuoteva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cappotto il nevischio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fumo, mentre un fischio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tenebra trapassava.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86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384895-DC6B-4E75-A3C9-2DE8A34E69E4}"/>
              </a:ext>
            </a:extLst>
          </p:cNvPr>
          <p:cNvSpPr txBox="1"/>
          <p:nvPr/>
        </p:nvSpPr>
        <p:spPr>
          <a:xfrm>
            <a:off x="503944" y="18864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Sapevo che non si trattava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partenza, e nemmeno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d’arrivo; né sapevo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cane fosse o treno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cuore (o la rosa,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forse, della mia inesplosa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domanda) l’avventura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 che mi legava al palo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morto della mia paura.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6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384895-DC6B-4E75-A3C9-2DE8A34E69E4}"/>
              </a:ext>
            </a:extLst>
          </p:cNvPr>
          <p:cNvSpPr txBox="1"/>
          <p:nvPr/>
        </p:nvSpPr>
        <p:spPr>
          <a:xfrm>
            <a:off x="503944" y="18864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franco cacciatore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(1982)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Antefatto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Sedetti fuor dell’osteria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limite della foresta.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Aspettai invano. Ore e ore.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Nessun predace in cresta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apparve della Malinconia.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Aspettai ancora. Altre ore.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Pensai, in straziata allegria,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colpo fulminante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franco cacciatore.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35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384895-DC6B-4E75-A3C9-2DE8A34E69E4}"/>
              </a:ext>
            </a:extLst>
          </p:cNvPr>
          <p:cNvSpPr txBox="1"/>
          <p:nvPr/>
        </p:nvSpPr>
        <p:spPr>
          <a:xfrm>
            <a:off x="503944" y="188640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franco cacciatore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(1982)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Foglie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 se ne sono andati…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cosa resta.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Nemmeno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soffio.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Nemmeno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graffio di rancore o il morso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presenza.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ne sono andati senza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lasciare traccia.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lascia traccia il vento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 marmo dove passa.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lascia orma l’ombra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 marciapiede.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47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384895-DC6B-4E75-A3C9-2DE8A34E69E4}"/>
              </a:ext>
            </a:extLst>
          </p:cNvPr>
          <p:cNvSpPr txBox="1"/>
          <p:nvPr/>
        </p:nvSpPr>
        <p:spPr>
          <a:xfrm>
            <a:off x="503944" y="18864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scomparsi in un polverio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confuso d’occhi.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brusio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voci afone, quasi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foglie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controfiato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dietro i vetri.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Foglie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solo il cuore vede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cui la mente non crede.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00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1442BFC-1F25-4F90-8B3C-FBBDEDC56182}"/>
              </a:ext>
            </a:extLst>
          </p:cNvPr>
          <p:cNvSpPr txBox="1"/>
          <p:nvPr/>
        </p:nvSpPr>
        <p:spPr>
          <a:xfrm>
            <a:off x="354506" y="501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Conte di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Kevenhüller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(1986)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20FFDD56-093D-4E2F-A564-9F625DC2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8001" r="3800" b="14300"/>
          <a:stretch/>
        </p:blipFill>
        <p:spPr>
          <a:xfrm>
            <a:off x="322736" y="692696"/>
            <a:ext cx="828171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98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55A6ADD-F793-4C54-9C73-26551775D0C0}"/>
              </a:ext>
            </a:extLst>
          </p:cNvPr>
          <p:cNvSpPr txBox="1"/>
          <p:nvPr/>
        </p:nvSpPr>
        <p:spPr>
          <a:xfrm>
            <a:off x="323924" y="188640"/>
            <a:ext cx="84965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Conte di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Kevenhüller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(1986)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libretto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preda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/>
              <a:t>     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preda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La preda che si morde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coda…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La preda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in vortice si fa preda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sé…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La preda atona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instabile…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La preda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sull’acqua friabile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monte (sulla parete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incrinata del lago) esplode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vitrea nell’occhio e – nera – 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 cieca la mira…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3615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CE29ACD-9F9F-494E-A9B3-72F09C2D67CE}"/>
              </a:ext>
            </a:extLst>
          </p:cNvPr>
          <p:cNvSpPr txBox="1"/>
          <p:nvPr/>
        </p:nvSpPr>
        <p:spPr>
          <a:xfrm>
            <a:off x="340005" y="206052"/>
            <a:ext cx="78488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preda che si raggira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vacuo…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La pantera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nebulosa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nebulosa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che attira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la respinge, e azzera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la sfida…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La preda </a:t>
            </a:r>
          </a:p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monstruosa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La preda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in continuo suicida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continuo colpisce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(fallisce) la sua ombra…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La preda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 letame? una rosa?)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tutti abbiamo in petto, e nemmeno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febbri di dicembre (i campi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 d’agosto) portano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sotto tiro… </a:t>
            </a:r>
          </a:p>
        </p:txBody>
      </p:sp>
    </p:spTree>
    <p:extLst>
      <p:ext uri="{BB962C8B-B14F-4D97-AF65-F5344CB8AC3E}">
        <p14:creationId xmlns:p14="http://schemas.microsoft.com/office/powerpoint/2010/main" val="1786251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5630D39-674D-4F4E-9EE2-97B75857CCCE}"/>
              </a:ext>
            </a:extLst>
          </p:cNvPr>
          <p:cNvSpPr txBox="1"/>
          <p:nvPr/>
        </p:nvSpPr>
        <p:spPr>
          <a:xfrm>
            <a:off x="395536" y="476672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         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evanescente…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La preda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mansueta e atroce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(vivida!) che nelle ore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profitto (nelle ore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perdita) appare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inselva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nella nostra voce.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(Cfr. Dante,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vulgari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eloquentia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42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D94AF91-28C6-4E0F-9EA4-208B5EB43084}"/>
              </a:ext>
            </a:extLst>
          </p:cNvPr>
          <p:cNvSpPr txBox="1"/>
          <p:nvPr/>
        </p:nvSpPr>
        <p:spPr>
          <a:xfrm>
            <a:off x="160185" y="203399"/>
            <a:ext cx="80648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Inferno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XIII,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31-39.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Allor porsi la mano un poco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 colsi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ramicel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un gran pruno;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 ‘l tronco suo gridò: «Perché mi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schiante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che fatto fu poi di sangue bruno,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ricominciò a dir: «Perché mi scerpi?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non hai tu spirto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pietade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alcuno?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Uomini fummo, e or siam fatti sterpi: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ben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dovrebb’esser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tua man più pia,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se state fossimo anime di serpi».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Inferno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XXIX,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58-66.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credo ch’a veder maggior tristizia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fosse in Egina il popol tutto infermo,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quando fu l’aere sì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malizia,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li animali, infino al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picciol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cascaron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tutti, e poi le genti antiche,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secondo che i poeti hanno per fermo,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ristorar di seme di formiche;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ch’era a veder per quella oscura valle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languir li spirti per diverse biche.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F9EC95D1-4943-4C91-ADBD-FD46AD05E937}"/>
              </a:ext>
            </a:extLst>
          </p:cNvPr>
          <p:cNvCxnSpPr>
            <a:cxnSpLocks/>
          </p:cNvCxnSpPr>
          <p:nvPr/>
        </p:nvCxnSpPr>
        <p:spPr>
          <a:xfrm>
            <a:off x="395536" y="1340768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xmlns="" id="{571518E6-8777-44E8-8F2F-E0B9489C633D}"/>
              </a:ext>
            </a:extLst>
          </p:cNvPr>
          <p:cNvSpPr/>
          <p:nvPr/>
        </p:nvSpPr>
        <p:spPr>
          <a:xfrm>
            <a:off x="4211960" y="2492896"/>
            <a:ext cx="72008" cy="73111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xmlns="" id="{079C508A-1584-4BEE-9627-876CE60BB3E9}"/>
              </a:ext>
            </a:extLst>
          </p:cNvPr>
          <p:cNvSpPr/>
          <p:nvPr/>
        </p:nvSpPr>
        <p:spPr>
          <a:xfrm>
            <a:off x="4238249" y="5013176"/>
            <a:ext cx="45719" cy="151216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497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F3ED377-F3CA-40C6-AF79-904D89589B6E}"/>
              </a:ext>
            </a:extLst>
          </p:cNvPr>
          <p:cNvSpPr txBox="1"/>
          <p:nvPr/>
        </p:nvSpPr>
        <p:spPr>
          <a:xfrm>
            <a:off x="179512" y="332656"/>
            <a:ext cx="8609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Conte di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Kevenhüller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(1986) 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libretto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it-IT" dirty="0"/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solo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Bestia assassina.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Bestia che nessuno mai vide.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Bestia che sotterraneamente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falsamente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mastina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giorno ti elide.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Bestia che ti vivifica e uccide…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solo, con un nodo in gola,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sapevo. È dietro la Parola.</a:t>
            </a:r>
          </a:p>
        </p:txBody>
      </p:sp>
    </p:spTree>
    <p:extLst>
      <p:ext uri="{BB962C8B-B14F-4D97-AF65-F5344CB8AC3E}">
        <p14:creationId xmlns:p14="http://schemas.microsoft.com/office/powerpoint/2010/main" val="1634404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9DD879A-6422-4990-9F29-3E662C529FC5}"/>
              </a:ext>
            </a:extLst>
          </p:cNvPr>
          <p:cNvSpPr txBox="1"/>
          <p:nvPr/>
        </p:nvSpPr>
        <p:spPr>
          <a:xfrm>
            <a:off x="322736" y="117693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Conte di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Kevenhüller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(1986)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Asparizioni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niente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Eccoli, gli amici…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Arrivano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lentissimi passi…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Parlano fra loro…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Non parlano…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Si fermano, nel giorno incerto,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del ponte…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Riprendono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sottomonte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l’andare…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Mi fanno un cenno…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Non hanno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2299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422DB4A-879E-422A-AA67-BCBEE02571CE}"/>
              </a:ext>
            </a:extLst>
          </p:cNvPr>
          <p:cNvSpPr txBox="1"/>
          <p:nvPr/>
        </p:nvSpPr>
        <p:spPr>
          <a:xfrm>
            <a:off x="251916" y="188640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gesto…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Ombre?...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 ombre, gli amici arrivano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 perdono) nell’imbrunire…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Sono in gruppo…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Seguono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fiume – l’acqua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argentea e urgente a valle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frantuma fra i sassi…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Eccoli…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A lentissimi passi…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buio…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1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36A531F-1799-4D5B-A2E6-A694AA8C456D}"/>
              </a:ext>
            </a:extLst>
          </p:cNvPr>
          <p:cNvSpPr txBox="1"/>
          <p:nvPr/>
        </p:nvSpPr>
        <p:spPr>
          <a:xfrm>
            <a:off x="322736" y="62036"/>
            <a:ext cx="80648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I sassi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 bui…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Spariscono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medesimo istante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 guizzo) dell’apparizione…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Son qui…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Son passati…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Resta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sospesa l’ammonizione…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Guardo le cime, ingombre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nuvole…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La foresta…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Già così chiare, altre ombre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nell’ora che batte scura…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Un soffio…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027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3D77018-5702-4A8D-B5F8-B1AA7FFE6006}"/>
              </a:ext>
            </a:extLst>
          </p:cNvPr>
          <p:cNvSpPr txBox="1"/>
          <p:nvPr/>
        </p:nvSpPr>
        <p:spPr>
          <a:xfrm>
            <a:off x="323528" y="2978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                    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(Non è paura).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 tutto l’avvenimento, in mente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appena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(a pena)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un niente.</a:t>
            </a:r>
          </a:p>
        </p:txBody>
      </p:sp>
    </p:spTree>
    <p:extLst>
      <p:ext uri="{BB962C8B-B14F-4D97-AF65-F5344CB8AC3E}">
        <p14:creationId xmlns:p14="http://schemas.microsoft.com/office/powerpoint/2010/main" val="2308959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8295DAB-7A0C-48FB-881E-9CE42A39DB21}"/>
              </a:ext>
            </a:extLst>
          </p:cNvPr>
          <p:cNvSpPr txBox="1"/>
          <p:nvPr/>
        </p:nvSpPr>
        <p:spPr>
          <a:xfrm>
            <a:off x="323528" y="116632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amissa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(1991 – raccolta postuma)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Invenzioni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Quelle impalpabili voci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trasparenti…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L’azzurro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tutti quegli occhi neri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inesistenti? – d’acqua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d’ossidiana…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Lontana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sempre più lontana –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sé, la mente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ha perso il nome…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Angeli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dissolti?...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Incorporei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afoni – corrieri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note spente…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606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2675321-C4C5-41A8-B936-1F60F03DB43F}"/>
              </a:ext>
            </a:extLst>
          </p:cNvPr>
          <p:cNvSpPr txBox="1"/>
          <p:nvPr/>
        </p:nvSpPr>
        <p:spPr>
          <a:xfrm>
            <a:off x="322736" y="18864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Presumibilmente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soltanto vuote figurazioni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suoni senza più suono…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Lumi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senza accensioni…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Invenzioni…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296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2675321-C4C5-41A8-B936-1F60F03DB43F}"/>
              </a:ext>
            </a:extLst>
          </p:cNvPr>
          <p:cNvSpPr txBox="1"/>
          <p:nvPr/>
        </p:nvSpPr>
        <p:spPr>
          <a:xfrm>
            <a:off x="157572" y="18864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CIII,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1-10.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Così nel mio parlar voglio esser aspro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com’è ne li atti questa bella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quale ognora impetra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maggior durezza e più natura cruda,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veste sua persona d’un diaspro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tal, che per lui, 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perch’ella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s’arretra,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esce di faretra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saetta che già mai la colga ignuda: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ella ancide, e non val ch’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chiuda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si dilunghi da’ colpi mortali,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A0BABA11-86E5-4F7F-AE37-EA857BFBEC11}"/>
              </a:ext>
            </a:extLst>
          </p:cNvPr>
          <p:cNvCxnSpPr/>
          <p:nvPr/>
        </p:nvCxnSpPr>
        <p:spPr>
          <a:xfrm>
            <a:off x="251520" y="2450797"/>
            <a:ext cx="295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04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D7279F-6CE4-4954-966E-D6CCA1DA84A2}"/>
              </a:ext>
            </a:extLst>
          </p:cNvPr>
          <p:cNvSpPr txBox="1"/>
          <p:nvPr/>
        </p:nvSpPr>
        <p:spPr>
          <a:xfrm>
            <a:off x="210962" y="-15190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Giorgio Caproni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amissa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(1991 – raccolta postuma)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Versicoli quasi ecologici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uccidete il mare,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libellula, il vento.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soffocate il lamento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(il canto!) del lamantino.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galagone, il pino: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anche di questo è fatto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l’uomo. E chi per profitto vile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fulmina un pesce, un fiume,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fatelo cavaliere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lavoro. L’amore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finisce dove finisce l’erba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l’acqua muore. Dove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sparendo la foresta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l’aria verde, chi resta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sospira nel sempre più vasto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paese guasto: Come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potrebbe tornare a essere bella,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scomparso l’uomo, la terra.</a:t>
            </a:r>
          </a:p>
          <a:p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D9DE6B2C-F5C9-4011-8380-C7FC7C5100C6}"/>
              </a:ext>
            </a:extLst>
          </p:cNvPr>
          <p:cNvCxnSpPr/>
          <p:nvPr/>
        </p:nvCxnSpPr>
        <p:spPr>
          <a:xfrm>
            <a:off x="323528" y="580526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91A5D25-DD86-4A71-B31A-1CE121D6D8ED}"/>
              </a:ext>
            </a:extLst>
          </p:cNvPr>
          <p:cNvSpPr txBox="1"/>
          <p:nvPr/>
        </p:nvSpPr>
        <p:spPr>
          <a:xfrm>
            <a:off x="179512" y="275163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Inferno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XIV,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91-99.</a:t>
            </a: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Queste parole fuor de duca mio;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per ch’io ‘l pregai che mi largisse ‘l pasto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 cui largito m’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avëa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disio.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«In mezzo mar siede un paese guasto»,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diss’elli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allora, «che s’appella Creta,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sotto ‘l cui rege fu già ‘l mondo casto.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montagna v’è che già fu lieta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d’acqua e di fronde, che si chiamò Ida;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or è diserta come cosa vieta.</a:t>
            </a:r>
          </a:p>
        </p:txBody>
      </p:sp>
    </p:spTree>
    <p:extLst>
      <p:ext uri="{BB962C8B-B14F-4D97-AF65-F5344CB8AC3E}">
        <p14:creationId xmlns:p14="http://schemas.microsoft.com/office/powerpoint/2010/main" val="428922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D94AF91-28C6-4E0F-9EA4-208B5EB43084}"/>
              </a:ext>
            </a:extLst>
          </p:cNvPr>
          <p:cNvSpPr txBox="1"/>
          <p:nvPr/>
        </p:nvSpPr>
        <p:spPr>
          <a:xfrm>
            <a:off x="179512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FE3B629-DD5F-48D2-A30A-23EA60833B83}"/>
              </a:ext>
            </a:extLst>
          </p:cNvPr>
          <p:cNvSpPr txBox="1"/>
          <p:nvPr/>
        </p:nvSpPr>
        <p:spPr>
          <a:xfrm>
            <a:off x="323528" y="40466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Inferno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XXXII,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25-30.</a:t>
            </a:r>
          </a:p>
          <a:p>
            <a:endParaRPr lang="it-IT" dirty="0"/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fece al corso suo sì grosso velo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 verno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Osterlicchi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né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Tanaï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sotto ‘l freddo cielo,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Com’era quivi; che 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Tambernicchi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vi fosse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caduto, 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Pietrapana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 da l’orlo fatto cricchi.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xmlns="" id="{02B07DF9-C7C6-4C99-A476-244C19F7D143}"/>
              </a:ext>
            </a:extLst>
          </p:cNvPr>
          <p:cNvSpPr/>
          <p:nvPr/>
        </p:nvSpPr>
        <p:spPr>
          <a:xfrm>
            <a:off x="4283968" y="1340768"/>
            <a:ext cx="144016" cy="129614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235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50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08BC693-B319-4FD0-92B2-E8F43F0700D6}"/>
              </a:ext>
            </a:extLst>
          </p:cNvPr>
          <p:cNvSpPr txBox="1"/>
          <p:nvPr/>
        </p:nvSpPr>
        <p:spPr>
          <a:xfrm>
            <a:off x="294066" y="228997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Ossi di seppia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 ed. 1925; II ed. 1928)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Spesso il male di vivere ho incontrato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Spesso il male di vivere ho incontrato: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il rivo strozzato che gorgoglia,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l’incartocciarsi della foglia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riarsa, era il cavallo stramazzato.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 non seppi, fuori del prodigio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schiude la divina Indifferenza: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la statua nella sonnolenza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meriggio, e la nuvola, e il falco alto levato.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CCC69FE4-DC8B-4F32-AAE3-E682BF990E82}"/>
              </a:ext>
            </a:extLst>
          </p:cNvPr>
          <p:cNvCxnSpPr/>
          <p:nvPr/>
        </p:nvCxnSpPr>
        <p:spPr>
          <a:xfrm>
            <a:off x="899592" y="2214156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9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D35DF0B-C528-48C2-B015-2A273E139D4E}"/>
              </a:ext>
            </a:extLst>
          </p:cNvPr>
          <p:cNvSpPr txBox="1"/>
          <p:nvPr/>
        </p:nvSpPr>
        <p:spPr>
          <a:xfrm>
            <a:off x="467544" y="40466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Inferno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VII,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121-126.</a:t>
            </a:r>
          </a:p>
          <a:p>
            <a:endParaRPr lang="it-IT" dirty="0"/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 nel limo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‘Tristi fummo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 l’aere dolce che dal sol s’allegra,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portando dentro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accidïoso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fummo: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attristiam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la belletta negra’.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Quest’inno 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gorgoglian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la strozza,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ché dir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parola integra».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92D4BA67-D087-4B9C-846B-3B8BE0A46CD7}"/>
              </a:ext>
            </a:extLst>
          </p:cNvPr>
          <p:cNvCxnSpPr>
            <a:cxnSpLocks/>
          </p:cNvCxnSpPr>
          <p:nvPr/>
        </p:nvCxnSpPr>
        <p:spPr>
          <a:xfrm>
            <a:off x="755576" y="2348880"/>
            <a:ext cx="3456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9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448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9B80CD-C7AC-4264-A8EC-A53A376D5D85}"/>
              </a:ext>
            </a:extLst>
          </p:cNvPr>
          <p:cNvSpPr txBox="1"/>
          <p:nvPr/>
        </p:nvSpPr>
        <p:spPr>
          <a:xfrm>
            <a:off x="179512" y="188640"/>
            <a:ext cx="864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D5F6C5E-2E81-4D9C-BBCD-1D36962CF040}"/>
              </a:ext>
            </a:extLst>
          </p:cNvPr>
          <p:cNvSpPr txBox="1"/>
          <p:nvPr/>
        </p:nvSpPr>
        <p:spPr>
          <a:xfrm>
            <a:off x="323528" y="332656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Eugenio Montale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Ossi di seppia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 ed. 1925; II ed. 1928)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non m’abbandonare mia tristezza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 strada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urta il vento forano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co’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suoi vortici caldi, 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cara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tristezza al soffio che si estenua: e a questo,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sospinta sulla rada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l’ultime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voci il giorno esala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viaggia una nebbia, alta si flette un'ala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cormorano.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foce è allato del torrente, sterile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d'acque, vivo di pietre e di calcine;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più foce di umani atti consunti,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d’impallidite vite tramontanti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oltre il confine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 cerchio ci rinchiude: visi emunti,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 scarne, cavalli in fila, ruote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stridule: vite no: vegetazioni</a:t>
            </a:r>
          </a:p>
        </p:txBody>
      </p:sp>
    </p:spTree>
    <p:extLst>
      <p:ext uri="{BB962C8B-B14F-4D97-AF65-F5344CB8AC3E}">
        <p14:creationId xmlns:p14="http://schemas.microsoft.com/office/powerpoint/2010/main" val="1093349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4271</Words>
  <Application>Microsoft Office PowerPoint</Application>
  <PresentationFormat>Presentazione su schermo (4:3)</PresentationFormat>
  <Paragraphs>893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De Lello</dc:creator>
  <cp:lastModifiedBy>Utente</cp:lastModifiedBy>
  <cp:revision>62</cp:revision>
  <dcterms:created xsi:type="dcterms:W3CDTF">2020-01-31T18:50:10Z</dcterms:created>
  <dcterms:modified xsi:type="dcterms:W3CDTF">2021-01-26T18:06:30Z</dcterms:modified>
</cp:coreProperties>
</file>