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9" r:id="rId4"/>
    <p:sldId id="291" r:id="rId5"/>
    <p:sldId id="297" r:id="rId6"/>
    <p:sldId id="298" r:id="rId7"/>
    <p:sldId id="299" r:id="rId8"/>
    <p:sldId id="300" r:id="rId9"/>
    <p:sldId id="301" r:id="rId10"/>
    <p:sldId id="29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24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0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14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76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16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64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84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9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74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68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95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96909-9D03-47E4-97B4-3D8F38C55E4B}" type="datetimeFigureOut">
              <a:rPr lang="it-IT" smtClean="0"/>
              <a:t>31/03/2025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68F9-007E-4A14-810F-6A95AAE05E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16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072709" y="3966332"/>
            <a:ext cx="6255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u="sng" dirty="0"/>
              <a:t>Titolo del Progetto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674049" y="2672871"/>
            <a:ext cx="90532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/>
              <a:t>MATERIA: CULTURA DIGITALE, EDUCAZIONE CIVICA, LETTERATURA ITALIANA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156346" y="1595518"/>
            <a:ext cx="2393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A.A. 2024-2025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FE6B36E-75BA-D860-892D-DB0EB65E9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84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Elenco degli allegati al Progetto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3DA0B08-AFF6-72CB-41E0-F093CFAC0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0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777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 e Cognome: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Codice fiscale: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Istituto: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/>
              <a:t>Materia insegnata: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Indirizzo e-mail: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547731" y="1709149"/>
            <a:ext cx="131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Proponente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7E7BAB4-E31A-818E-1399-138BFC0F5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3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Sintesi, finalità e destinatari del Progetto (massimo 500 parole)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FC3BE4C-D3FB-79F0-209A-3FFFEF24B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8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Descrizione del Progetto (massimo 5 </a:t>
            </a:r>
            <a:r>
              <a:rPr lang="it-IT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CF9B104-877C-6B6C-F6AA-172539395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0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Descrizione del Progetto (massimo 5 </a:t>
            </a:r>
            <a:r>
              <a:rPr lang="it-IT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014E65C-E47E-D0AA-32CB-314DD0D69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9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Descrizione del Progetto (massimo 5 </a:t>
            </a:r>
            <a:r>
              <a:rPr lang="it-IT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F19F641-EA09-6D8F-1C84-8415692E9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3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Descrizione del Progetto (massimo 5 </a:t>
            </a:r>
            <a:r>
              <a:rPr lang="it-IT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D7ECD2-509E-DCC4-614C-8E2434D45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5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Descrizione del Progetto (massimo 5 </a:t>
            </a:r>
            <a:r>
              <a:rPr lang="it-IT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39048FB-0501-B7E7-999A-9215670A9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8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187" y="1649618"/>
            <a:ext cx="8976216" cy="41807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Descrizione del Progetto (massimo 5 </a:t>
            </a:r>
            <a:r>
              <a:rPr lang="it-IT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it-I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4378A9-F4C9-FE15-E128-95B050886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12" y="493574"/>
            <a:ext cx="2324176" cy="8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77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99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Fondazione e Composizione Consiglio Direttivo</dc:title>
  <dc:creator>segreteria</dc:creator>
  <cp:lastModifiedBy>Andrea</cp:lastModifiedBy>
  <cp:revision>159</cp:revision>
  <dcterms:created xsi:type="dcterms:W3CDTF">2020-12-01T12:28:58Z</dcterms:created>
  <dcterms:modified xsi:type="dcterms:W3CDTF">2025-03-31T11:45:35Z</dcterms:modified>
</cp:coreProperties>
</file>