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6" r:id="rId3"/>
    <p:sldId id="289" r:id="rId4"/>
    <p:sldId id="291" r:id="rId5"/>
    <p:sldId id="297" r:id="rId6"/>
    <p:sldId id="298" r:id="rId7"/>
    <p:sldId id="299" r:id="rId8"/>
    <p:sldId id="300" r:id="rId9"/>
    <p:sldId id="301" r:id="rId10"/>
    <p:sldId id="296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6909-9D03-47E4-97B4-3D8F38C55E4B}" type="datetimeFigureOut">
              <a:rPr lang="it-IT" smtClean="0"/>
              <a:t>31/03/2025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468F9-007E-4A14-810F-6A95AAE05E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241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6909-9D03-47E4-97B4-3D8F38C55E4B}" type="datetimeFigureOut">
              <a:rPr lang="it-IT" smtClean="0"/>
              <a:t>31/03/2025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468F9-007E-4A14-810F-6A95AAE05E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806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6909-9D03-47E4-97B4-3D8F38C55E4B}" type="datetimeFigureOut">
              <a:rPr lang="it-IT" smtClean="0"/>
              <a:t>31/03/2025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468F9-007E-4A14-810F-6A95AAE05E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2143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6909-9D03-47E4-97B4-3D8F38C55E4B}" type="datetimeFigureOut">
              <a:rPr lang="it-IT" smtClean="0"/>
              <a:t>31/03/2025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468F9-007E-4A14-810F-6A95AAE05E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1769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6909-9D03-47E4-97B4-3D8F38C55E4B}" type="datetimeFigureOut">
              <a:rPr lang="it-IT" smtClean="0"/>
              <a:t>31/03/2025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468F9-007E-4A14-810F-6A95AAE05E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4166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6909-9D03-47E4-97B4-3D8F38C55E4B}" type="datetimeFigureOut">
              <a:rPr lang="it-IT" smtClean="0"/>
              <a:t>31/03/2025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468F9-007E-4A14-810F-6A95AAE05E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9649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6909-9D03-47E4-97B4-3D8F38C55E4B}" type="datetimeFigureOut">
              <a:rPr lang="it-IT" smtClean="0"/>
              <a:t>31/03/2025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468F9-007E-4A14-810F-6A95AAE05E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0845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6909-9D03-47E4-97B4-3D8F38C55E4B}" type="datetimeFigureOut">
              <a:rPr lang="it-IT" smtClean="0"/>
              <a:t>31/03/2025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468F9-007E-4A14-810F-6A95AAE05E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7909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6909-9D03-47E4-97B4-3D8F38C55E4B}" type="datetimeFigureOut">
              <a:rPr lang="it-IT" smtClean="0"/>
              <a:t>31/03/2025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468F9-007E-4A14-810F-6A95AAE05E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0748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6909-9D03-47E4-97B4-3D8F38C55E4B}" type="datetimeFigureOut">
              <a:rPr lang="it-IT" smtClean="0"/>
              <a:t>31/03/2025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468F9-007E-4A14-810F-6A95AAE05E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7689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6909-9D03-47E4-97B4-3D8F38C55E4B}" type="datetimeFigureOut">
              <a:rPr lang="it-IT" smtClean="0"/>
              <a:t>31/03/2025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468F9-007E-4A14-810F-6A95AAE05E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295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96909-9D03-47E4-97B4-3D8F38C55E4B}" type="datetimeFigureOut">
              <a:rPr lang="it-IT" smtClean="0"/>
              <a:t>31/03/2025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468F9-007E-4A14-810F-6A95AAE05E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216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072709" y="3966332"/>
            <a:ext cx="6255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u="sng" dirty="0"/>
              <a:t>Titolo del Progetto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674049" y="2672871"/>
            <a:ext cx="90532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/>
              <a:t>MATERIA: CULTURA DIGITALE, EDUCAZIONE CIVICA, LETTERATURA ITALIANA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5156346" y="1595518"/>
            <a:ext cx="23937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/>
              <a:t>A.A. 2024-2025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FE6B36E-75BA-D860-892D-DB0EB65E91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912" y="493574"/>
            <a:ext cx="2324176" cy="83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884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13187" y="1649618"/>
            <a:ext cx="8976216" cy="41807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Elenco degli allegati al Progetto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13DA0B08-AFF6-72CB-41E0-F093CFAC0E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912" y="493574"/>
            <a:ext cx="2324176" cy="83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809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13187" y="1649618"/>
            <a:ext cx="8976216" cy="477720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Nome e Cognome: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Codice fiscale: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Istituto: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/>
              <a:t>Materia insegnata: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Indirizzo e-mail: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547731" y="1709149"/>
            <a:ext cx="1310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Proponente</a:t>
            </a: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7E7BAB4-E31A-818E-1399-138BFC0F5D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912" y="493574"/>
            <a:ext cx="2324176" cy="83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38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13187" y="1649618"/>
            <a:ext cx="8976216" cy="41807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Sintesi, finalità e destinatari del Progetto (massimo 500 parole)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FC3BE4C-D3FB-79F0-209A-3FFFEF24B6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912" y="493574"/>
            <a:ext cx="2324176" cy="83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584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13187" y="1649618"/>
            <a:ext cx="8976216" cy="41807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Descrizione del Progetto (massimo 5 </a:t>
            </a:r>
            <a:r>
              <a:rPr lang="it-IT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slides</a:t>
            </a: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DCF9B104-877C-6B6C-F6AA-1725393952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912" y="493574"/>
            <a:ext cx="2324176" cy="83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809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13187" y="1649618"/>
            <a:ext cx="8976216" cy="41807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Descrizione del Progetto (massimo 5 </a:t>
            </a:r>
            <a:r>
              <a:rPr lang="it-IT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slides</a:t>
            </a: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3014E65C-E47E-D0AA-32CB-314DD0D69B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912" y="493574"/>
            <a:ext cx="2324176" cy="83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390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13187" y="1649618"/>
            <a:ext cx="8976216" cy="41807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Descrizione del Progetto (massimo 5 </a:t>
            </a:r>
            <a:r>
              <a:rPr lang="it-IT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slides</a:t>
            </a: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F19F641-EA09-6D8F-1C84-8415692E9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912" y="493574"/>
            <a:ext cx="2324176" cy="83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31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13187" y="1649618"/>
            <a:ext cx="8976216" cy="41807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Descrizione del Progetto (massimo 5 </a:t>
            </a:r>
            <a:r>
              <a:rPr lang="it-IT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slides</a:t>
            </a: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3D7ECD2-509E-DCC4-614C-8E2434D458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912" y="493574"/>
            <a:ext cx="2324176" cy="83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658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13187" y="1649618"/>
            <a:ext cx="8976216" cy="41807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Descrizione del Progetto (massimo 5 </a:t>
            </a:r>
            <a:r>
              <a:rPr lang="it-IT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slides</a:t>
            </a: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339048FB-0501-B7E7-999A-9215670A92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912" y="493574"/>
            <a:ext cx="2324176" cy="83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287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13187" y="1649618"/>
            <a:ext cx="8976216" cy="41807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Descrizione del Progetto (massimo 5 </a:t>
            </a:r>
            <a:r>
              <a:rPr lang="it-IT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slides</a:t>
            </a: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E4378A9-F4C9-FE15-E128-95B0508864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912" y="493574"/>
            <a:ext cx="2324176" cy="83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0773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</TotalTime>
  <Words>99</Words>
  <Application>Microsoft Office PowerPoint</Application>
  <PresentationFormat>Widescreen</PresentationFormat>
  <Paragraphs>87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Fondazione e Composizione Consiglio Direttivo</dc:title>
  <dc:creator>segreteria</dc:creator>
  <cp:lastModifiedBy>Andrea</cp:lastModifiedBy>
  <cp:revision>159</cp:revision>
  <dcterms:created xsi:type="dcterms:W3CDTF">2020-12-01T12:28:58Z</dcterms:created>
  <dcterms:modified xsi:type="dcterms:W3CDTF">2025-03-31T11:45:35Z</dcterms:modified>
</cp:coreProperties>
</file>