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3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howGuides="1">
      <p:cViewPr varScale="1">
        <p:scale>
          <a:sx n="128" d="100"/>
          <a:sy n="128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01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93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3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4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26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15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57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6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9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89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419F-30D6-6B45-A1F8-B17A950F51E9}" type="datetimeFigureOut">
              <a:rPr lang="it-IT" smtClean="0"/>
              <a:t>12/01/24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EFEC-9AC8-6146-9330-E3997C3D41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54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3D2533-4141-BE42-9CBA-10C698F1D53E}"/>
              </a:ext>
            </a:extLst>
          </p:cNvPr>
          <p:cNvSpPr txBox="1"/>
          <p:nvPr/>
        </p:nvSpPr>
        <p:spPr>
          <a:xfrm>
            <a:off x="-37322" y="776676"/>
            <a:ext cx="91439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Century Gothic" panose="020B0502020202020204" pitchFamily="34" charset="0"/>
              </a:rPr>
              <a:t>Staminali per la terapia cellulare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14098BD-E018-A744-AB91-819848422C6B}"/>
              </a:ext>
            </a:extLst>
          </p:cNvPr>
          <p:cNvSpPr txBox="1"/>
          <p:nvPr/>
        </p:nvSpPr>
        <p:spPr>
          <a:xfrm>
            <a:off x="1915532" y="1823939"/>
            <a:ext cx="518603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dirty="0">
                <a:latin typeface="Century Gothic" panose="020B0502020202020204" pitchFamily="34" charset="0"/>
              </a:rPr>
              <a:t>Elena Cattaneo</a:t>
            </a:r>
          </a:p>
          <a:p>
            <a:pPr algn="ctr"/>
            <a:r>
              <a:rPr lang="it-IT" sz="1400" dirty="0">
                <a:latin typeface="Century Gothic" panose="020B0502020202020204" pitchFamily="34" charset="0"/>
              </a:rPr>
              <a:t>Dipartimento di Bioscienze, Università degli Studi di Milano</a:t>
            </a:r>
          </a:p>
          <a:p>
            <a:pPr algn="ctr"/>
            <a:r>
              <a:rPr lang="it-IT" sz="1400" dirty="0">
                <a:latin typeface="Century Gothic" panose="020B0502020202020204" pitchFamily="34" charset="0"/>
              </a:rPr>
              <a:t>Istituto Nazionale di Genetica Molecolare</a:t>
            </a:r>
          </a:p>
          <a:p>
            <a:pPr algn="ctr"/>
            <a:r>
              <a:rPr lang="it-IT" sz="1400" dirty="0">
                <a:latin typeface="Century Gothic" panose="020B0502020202020204" pitchFamily="34" charset="0"/>
              </a:rPr>
              <a:t>Linceo</a:t>
            </a: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sz="1400" i="1" dirty="0">
              <a:latin typeface="Century Gothic" panose="020B0502020202020204" pitchFamily="34" charset="0"/>
            </a:endParaRPr>
          </a:p>
          <a:p>
            <a:pPr algn="ctr"/>
            <a:endParaRPr lang="it-IT" sz="1400" dirty="0">
              <a:latin typeface="Century Gothic" panose="020B0502020202020204" pitchFamily="34" charset="0"/>
            </a:endParaRPr>
          </a:p>
          <a:p>
            <a:pPr algn="ctr"/>
            <a:endParaRPr lang="it-IT" dirty="0">
              <a:latin typeface="Century Gothic" panose="020B0502020202020204" pitchFamily="34" charset="0"/>
            </a:endParaRPr>
          </a:p>
          <a:p>
            <a:pPr algn="ctr"/>
            <a:r>
              <a:rPr lang="it-IT" sz="1600" dirty="0">
                <a:latin typeface="Century Gothic" panose="020B0502020202020204" pitchFamily="34" charset="0"/>
              </a:rPr>
              <a:t>CONFERENZE LINCEE PER LA SCUOLA: SCIENZE</a:t>
            </a:r>
          </a:p>
          <a:p>
            <a:pPr algn="ctr"/>
            <a:r>
              <a:rPr lang="it-IT" sz="1600" dirty="0">
                <a:latin typeface="Century Gothic" panose="020B0502020202020204" pitchFamily="34" charset="0"/>
              </a:rPr>
              <a:t>9 gennaio 2024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147403F-BA8F-49EF-481A-89AA244E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638" y="2786744"/>
            <a:ext cx="4511039" cy="321993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8F1D4DB-E2F0-35E2-50A1-91F3A8E3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9" y="2786745"/>
            <a:ext cx="4511039" cy="321993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2A75230-19E5-06A7-E34A-D1BB0B8BEDAA}"/>
              </a:ext>
            </a:extLst>
          </p:cNvPr>
          <p:cNvSpPr/>
          <p:nvPr/>
        </p:nvSpPr>
        <p:spPr bwMode="auto">
          <a:xfrm rot="20956765">
            <a:off x="5683927" y="3904740"/>
            <a:ext cx="1109112" cy="32917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C8B58A-6448-7F87-15D5-52506954B345}"/>
              </a:ext>
            </a:extLst>
          </p:cNvPr>
          <p:cNvSpPr txBox="1"/>
          <p:nvPr/>
        </p:nvSpPr>
        <p:spPr>
          <a:xfrm rot="20994338">
            <a:off x="6195558" y="335382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FFFFFF"/>
                </a:solidFill>
                <a:latin typeface="Times"/>
              </a:rPr>
              <a:t>il lab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pic>
        <p:nvPicPr>
          <p:cNvPr id="8" name="Immagine 7" descr="Logo_Università_degli_Studi_di_Milano.png">
            <a:extLst>
              <a:ext uri="{FF2B5EF4-FFF2-40B4-BE49-F238E27FC236}">
                <a16:creationId xmlns:a16="http://schemas.microsoft.com/office/drawing/2014/main" id="{29FE9547-8DA2-CA04-CF98-12475B5A3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066" y="2865622"/>
            <a:ext cx="1170484" cy="119088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1EE578C-493B-BE6A-BBC5-E989E638F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825" y="2904529"/>
            <a:ext cx="1085846" cy="33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34</Words>
  <Application>Microsoft Macintosh PowerPoint</Application>
  <PresentationFormat>Lettera USA (21,6x27,9 cm)</PresentationFormat>
  <Paragraphs>24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Times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Cattaneo</dc:creator>
  <cp:lastModifiedBy>Elena Cattaneo</cp:lastModifiedBy>
  <cp:revision>1</cp:revision>
  <dcterms:created xsi:type="dcterms:W3CDTF">2024-01-12T18:19:35Z</dcterms:created>
  <dcterms:modified xsi:type="dcterms:W3CDTF">2024-01-12T18:20:05Z</dcterms:modified>
</cp:coreProperties>
</file>