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88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3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12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0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5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76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2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92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26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D35BF-F7F2-49FD-819C-55B63687292C}" type="datetimeFigureOut">
              <a:rPr lang="en-GB" smtClean="0"/>
              <a:t>24/03/2021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B91D-6F5E-4DE4-917A-9CF1B2BA08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1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 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3930129" y="1392833"/>
            <a:ext cx="388760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PAUSA</a:t>
            </a:r>
          </a:p>
          <a:p>
            <a:pPr algn="ctr"/>
            <a:r>
              <a:rPr lang="it-IT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GIOCHI</a:t>
            </a:r>
          </a:p>
          <a:p>
            <a:pPr algn="ctr"/>
            <a:r>
              <a:rPr lang="it-IT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CAFFE’</a:t>
            </a:r>
            <a:endParaRPr lang="it-IT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396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04800" y="209059"/>
            <a:ext cx="4963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Gioco: le parole nascoste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7" b="18333"/>
          <a:stretch/>
        </p:blipFill>
        <p:spPr>
          <a:xfrm>
            <a:off x="5863600" y="585460"/>
            <a:ext cx="5661649" cy="5538602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t="13962" b="72984"/>
          <a:stretch/>
        </p:blipFill>
        <p:spPr>
          <a:xfrm>
            <a:off x="43102" y="1771650"/>
            <a:ext cx="5820498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5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t="32793" r="74316" b="32774"/>
          <a:stretch/>
        </p:blipFill>
        <p:spPr>
          <a:xfrm>
            <a:off x="7134874" y="4880934"/>
            <a:ext cx="2123427" cy="192436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73343" t="33373" b="32758"/>
          <a:stretch/>
        </p:blipFill>
        <p:spPr>
          <a:xfrm>
            <a:off x="5266080" y="689743"/>
            <a:ext cx="2204311" cy="189382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l="52699" t="33373" b="31665"/>
          <a:stretch/>
        </p:blipFill>
        <p:spPr>
          <a:xfrm>
            <a:off x="1235800" y="628650"/>
            <a:ext cx="1932772" cy="195491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/>
          <a:srcRect t="33373" r="52699" b="32211"/>
          <a:stretch/>
        </p:blipFill>
        <p:spPr>
          <a:xfrm>
            <a:off x="5185866" y="4900304"/>
            <a:ext cx="1932774" cy="1924367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6"/>
          <a:srcRect t="65604"/>
          <a:stretch/>
        </p:blipFill>
        <p:spPr>
          <a:xfrm>
            <a:off x="7298257" y="628650"/>
            <a:ext cx="1932764" cy="192328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6"/>
          <a:srcRect b="66081"/>
          <a:stretch/>
        </p:blipFill>
        <p:spPr>
          <a:xfrm>
            <a:off x="7325537" y="2655520"/>
            <a:ext cx="1932764" cy="189660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7"/>
          <a:srcRect b="66319"/>
          <a:stretch/>
        </p:blipFill>
        <p:spPr>
          <a:xfrm>
            <a:off x="5010083" y="2764676"/>
            <a:ext cx="2126922" cy="188326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7"/>
          <a:srcRect t="66696"/>
          <a:stretch/>
        </p:blipFill>
        <p:spPr>
          <a:xfrm>
            <a:off x="914401" y="2848051"/>
            <a:ext cx="2126922" cy="186219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8"/>
          <a:srcRect t="65842"/>
          <a:stretch/>
        </p:blipFill>
        <p:spPr>
          <a:xfrm>
            <a:off x="1207169" y="4890904"/>
            <a:ext cx="1932764" cy="1909946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8"/>
          <a:srcRect b="66388"/>
          <a:stretch/>
        </p:blipFill>
        <p:spPr>
          <a:xfrm>
            <a:off x="3199966" y="628650"/>
            <a:ext cx="1932764" cy="1879400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9"/>
          <a:srcRect b="64988"/>
          <a:stretch/>
        </p:blipFill>
        <p:spPr>
          <a:xfrm>
            <a:off x="3168572" y="2786960"/>
            <a:ext cx="2206351" cy="1957696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9"/>
          <a:srcRect t="67789"/>
          <a:stretch/>
        </p:blipFill>
        <p:spPr>
          <a:xfrm>
            <a:off x="3059729" y="5023566"/>
            <a:ext cx="2206351" cy="1801105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1309968" y="2864681"/>
            <a:ext cx="1682591" cy="1744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5033" y="4967104"/>
            <a:ext cx="1703303" cy="1759572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6695" y="4967104"/>
            <a:ext cx="1703303" cy="1759572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2661" y="4967104"/>
            <a:ext cx="1703303" cy="175957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09968" y="4967104"/>
            <a:ext cx="1703303" cy="1759572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5033" y="2864681"/>
            <a:ext cx="1703303" cy="175957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6695" y="2864681"/>
            <a:ext cx="1703303" cy="175957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2661" y="2864681"/>
            <a:ext cx="1703303" cy="1759572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5033" y="798238"/>
            <a:ext cx="1703303" cy="175957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6695" y="798238"/>
            <a:ext cx="1703303" cy="1759572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2661" y="798238"/>
            <a:ext cx="1703303" cy="1759572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09968" y="798238"/>
            <a:ext cx="1703303" cy="1759572"/>
          </a:xfrm>
          <a:prstGeom prst="rect">
            <a:avLst/>
          </a:prstGeom>
        </p:spPr>
      </p:pic>
      <p:sp>
        <p:nvSpPr>
          <p:cNvPr id="30" name="CasellaDiTesto 29"/>
          <p:cNvSpPr txBox="1"/>
          <p:nvPr/>
        </p:nvSpPr>
        <p:spPr>
          <a:xfrm>
            <a:off x="1947551" y="40072"/>
            <a:ext cx="6917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A               B                C                D</a:t>
            </a:r>
            <a:endParaRPr lang="en-GB" sz="4000" b="1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422138" y="1243213"/>
            <a:ext cx="44435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1</a:t>
            </a:r>
          </a:p>
          <a:p>
            <a:endParaRPr lang="it-IT" sz="4000" b="1" dirty="0" smtClean="0"/>
          </a:p>
          <a:p>
            <a:endParaRPr lang="it-IT" sz="4000" b="1" dirty="0"/>
          </a:p>
          <a:p>
            <a:r>
              <a:rPr lang="it-IT" sz="4000" b="1" dirty="0" smtClean="0"/>
              <a:t>2</a:t>
            </a:r>
          </a:p>
          <a:p>
            <a:endParaRPr lang="it-IT" sz="4000" b="1" dirty="0" smtClean="0"/>
          </a:p>
          <a:p>
            <a:endParaRPr lang="it-IT" sz="4000" b="1" dirty="0"/>
          </a:p>
          <a:p>
            <a:endParaRPr lang="it-IT" sz="4000" b="1" dirty="0" smtClean="0"/>
          </a:p>
          <a:p>
            <a:r>
              <a:rPr lang="it-IT" sz="40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778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299" y="1009650"/>
            <a:ext cx="9353551" cy="5535687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748667" y="914400"/>
            <a:ext cx="2024316" cy="1871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01" y="914400"/>
            <a:ext cx="2035289" cy="188235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734" y="914400"/>
            <a:ext cx="2035289" cy="188235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291" y="914400"/>
            <a:ext cx="2035289" cy="188235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01" y="2881152"/>
            <a:ext cx="2035289" cy="188235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667" y="2881152"/>
            <a:ext cx="2035289" cy="188235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734" y="2881152"/>
            <a:ext cx="2035289" cy="188235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291" y="2881152"/>
            <a:ext cx="2035289" cy="188235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667" y="4826462"/>
            <a:ext cx="2035289" cy="188235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600" y="4826462"/>
            <a:ext cx="2035289" cy="188235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734" y="4826462"/>
            <a:ext cx="2035289" cy="188235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7291" y="4826462"/>
            <a:ext cx="2035289" cy="188235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797" y="12952"/>
            <a:ext cx="7163421" cy="107298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165" y="1280622"/>
            <a:ext cx="871804" cy="53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 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Tiberio</dc:creator>
  <cp:lastModifiedBy>Laura Tiberio</cp:lastModifiedBy>
  <cp:revision>5</cp:revision>
  <dcterms:created xsi:type="dcterms:W3CDTF">2021-03-19T16:07:15Z</dcterms:created>
  <dcterms:modified xsi:type="dcterms:W3CDTF">2021-03-24T15:45:22Z</dcterms:modified>
</cp:coreProperties>
</file>